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50"/>
  </p:notesMasterIdLst>
  <p:sldIdLst>
    <p:sldId id="256" r:id="rId2"/>
    <p:sldId id="273" r:id="rId3"/>
    <p:sldId id="348" r:id="rId4"/>
    <p:sldId id="356" r:id="rId5"/>
    <p:sldId id="357" r:id="rId6"/>
    <p:sldId id="274" r:id="rId7"/>
    <p:sldId id="354" r:id="rId8"/>
    <p:sldId id="355" r:id="rId9"/>
    <p:sldId id="275" r:id="rId10"/>
    <p:sldId id="276" r:id="rId11"/>
    <p:sldId id="277" r:id="rId12"/>
    <p:sldId id="341" r:id="rId13"/>
    <p:sldId id="280" r:id="rId14"/>
    <p:sldId id="281" r:id="rId15"/>
    <p:sldId id="376" r:id="rId16"/>
    <p:sldId id="377" r:id="rId17"/>
    <p:sldId id="383" r:id="rId18"/>
    <p:sldId id="384" r:id="rId19"/>
    <p:sldId id="385" r:id="rId20"/>
    <p:sldId id="386" r:id="rId21"/>
    <p:sldId id="361" r:id="rId22"/>
    <p:sldId id="362" r:id="rId23"/>
    <p:sldId id="330" r:id="rId24"/>
    <p:sldId id="331" r:id="rId25"/>
    <p:sldId id="288" r:id="rId26"/>
    <p:sldId id="353" r:id="rId27"/>
    <p:sldId id="343" r:id="rId28"/>
    <p:sldId id="345" r:id="rId29"/>
    <p:sldId id="292" r:id="rId30"/>
    <p:sldId id="293" r:id="rId31"/>
    <p:sldId id="294" r:id="rId32"/>
    <p:sldId id="295" r:id="rId33"/>
    <p:sldId id="301" r:id="rId34"/>
    <p:sldId id="302" r:id="rId35"/>
    <p:sldId id="303" r:id="rId36"/>
    <p:sldId id="304" r:id="rId37"/>
    <p:sldId id="305" r:id="rId38"/>
    <p:sldId id="306" r:id="rId39"/>
    <p:sldId id="307" r:id="rId40"/>
    <p:sldId id="308" r:id="rId41"/>
    <p:sldId id="352" r:id="rId42"/>
    <p:sldId id="378" r:id="rId43"/>
    <p:sldId id="380" r:id="rId44"/>
    <p:sldId id="381" r:id="rId45"/>
    <p:sldId id="387" r:id="rId46"/>
    <p:sldId id="313" r:id="rId47"/>
    <p:sldId id="299" r:id="rId48"/>
    <p:sldId id="37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265" autoAdjust="0"/>
    <p:restoredTop sz="67334" autoAdjust="0"/>
  </p:normalViewPr>
  <p:slideViewPr>
    <p:cSldViewPr snapToGrid="0" showGuides="1">
      <p:cViewPr varScale="1">
        <p:scale>
          <a:sx n="49" d="100"/>
          <a:sy n="49" d="100"/>
        </p:scale>
        <p:origin x="954" y="4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7838"/>
    </p:cViewPr>
  </p:sorterViewPr>
  <p:notesViewPr>
    <p:cSldViewPr snapToGrid="0" showGuides="1">
      <p:cViewPr varScale="1">
        <p:scale>
          <a:sx n="85" d="100"/>
          <a:sy n="85" d="100"/>
        </p:scale>
        <p:origin x="88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HHHFS03.ITSC.HHS-ITSC.local\OASH-Home\ranjinidevi.ambala\General\RA%20presentation\2018\ORI%202005-2016%20Findings%20list%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Debarment</c:v>
          </c:tx>
          <c:spPr>
            <a:solidFill>
              <a:srgbClr val="35E339"/>
            </a:solidFill>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'ORI Cases 2005-2016'!$P$2:$P$14</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'ORI Cases 2005-2016'!$T$2:$T$14</c:f>
              <c:numCache>
                <c:formatCode>General</c:formatCode>
                <c:ptCount val="13"/>
                <c:pt idx="0">
                  <c:v>5</c:v>
                </c:pt>
                <c:pt idx="1">
                  <c:v>8</c:v>
                </c:pt>
                <c:pt idx="2">
                  <c:v>7</c:v>
                </c:pt>
                <c:pt idx="3">
                  <c:v>5</c:v>
                </c:pt>
                <c:pt idx="4">
                  <c:v>5</c:v>
                </c:pt>
                <c:pt idx="5">
                  <c:v>4</c:v>
                </c:pt>
                <c:pt idx="6">
                  <c:v>3</c:v>
                </c:pt>
                <c:pt idx="7">
                  <c:v>6</c:v>
                </c:pt>
                <c:pt idx="8">
                  <c:v>1</c:v>
                </c:pt>
                <c:pt idx="9">
                  <c:v>4</c:v>
                </c:pt>
                <c:pt idx="10">
                  <c:v>4</c:v>
                </c:pt>
                <c:pt idx="11">
                  <c:v>3</c:v>
                </c:pt>
                <c:pt idx="12">
                  <c:v>1</c:v>
                </c:pt>
              </c:numCache>
            </c:numRef>
          </c:val>
          <c:extLst>
            <c:ext xmlns:c16="http://schemas.microsoft.com/office/drawing/2014/chart" uri="{C3380CC4-5D6E-409C-BE32-E72D297353CC}">
              <c16:uniqueId val="{00000000-E5FB-44EA-9F21-9AF21CF42910}"/>
            </c:ext>
          </c:extLst>
        </c:ser>
        <c:ser>
          <c:idx val="1"/>
          <c:order val="1"/>
          <c:tx>
            <c:v>Supervision</c:v>
          </c:tx>
          <c:spPr>
            <a:solidFill>
              <a:srgbClr val="FF0000"/>
            </a:solidFill>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'ORI Cases 2005-2016'!$P$2:$P$14</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strCache>
            </c:strRef>
          </c:cat>
          <c:val>
            <c:numRef>
              <c:f>'ORI Cases 2005-2016'!$U$2:$U$14</c:f>
              <c:numCache>
                <c:formatCode>General</c:formatCode>
                <c:ptCount val="13"/>
                <c:pt idx="0">
                  <c:v>3</c:v>
                </c:pt>
                <c:pt idx="1">
                  <c:v>6</c:v>
                </c:pt>
                <c:pt idx="2">
                  <c:v>3</c:v>
                </c:pt>
                <c:pt idx="3">
                  <c:v>6</c:v>
                </c:pt>
                <c:pt idx="4">
                  <c:v>7</c:v>
                </c:pt>
                <c:pt idx="5">
                  <c:v>5</c:v>
                </c:pt>
                <c:pt idx="6">
                  <c:v>9</c:v>
                </c:pt>
                <c:pt idx="7">
                  <c:v>8</c:v>
                </c:pt>
                <c:pt idx="8">
                  <c:v>11</c:v>
                </c:pt>
                <c:pt idx="9">
                  <c:v>9</c:v>
                </c:pt>
                <c:pt idx="10">
                  <c:v>10</c:v>
                </c:pt>
                <c:pt idx="11">
                  <c:v>4</c:v>
                </c:pt>
                <c:pt idx="12">
                  <c:v>4</c:v>
                </c:pt>
              </c:numCache>
            </c:numRef>
          </c:val>
          <c:extLst>
            <c:ext xmlns:c16="http://schemas.microsoft.com/office/drawing/2014/chart" uri="{C3380CC4-5D6E-409C-BE32-E72D297353CC}">
              <c16:uniqueId val="{00000001-E5FB-44EA-9F21-9AF21CF42910}"/>
            </c:ext>
          </c:extLst>
        </c:ser>
        <c:dLbls>
          <c:dLblPos val="ctr"/>
          <c:showLegendKey val="0"/>
          <c:showVal val="1"/>
          <c:showCatName val="0"/>
          <c:showSerName val="0"/>
          <c:showPercent val="0"/>
          <c:showBubbleSize val="0"/>
        </c:dLbls>
        <c:gapWidth val="150"/>
        <c:overlap val="100"/>
        <c:axId val="121516416"/>
        <c:axId val="121517952"/>
      </c:barChart>
      <c:catAx>
        <c:axId val="121516416"/>
        <c:scaling>
          <c:orientation val="minMax"/>
        </c:scaling>
        <c:delete val="0"/>
        <c:axPos val="b"/>
        <c:numFmt formatCode="General" sourceLinked="1"/>
        <c:majorTickMark val="out"/>
        <c:minorTickMark val="none"/>
        <c:tickLblPos val="nextTo"/>
        <c:crossAx val="121517952"/>
        <c:crossesAt val="0"/>
        <c:auto val="1"/>
        <c:lblAlgn val="ctr"/>
        <c:lblOffset val="100"/>
        <c:noMultiLvlLbl val="0"/>
      </c:catAx>
      <c:valAx>
        <c:axId val="121517952"/>
        <c:scaling>
          <c:orientation val="minMax"/>
        </c:scaling>
        <c:delete val="0"/>
        <c:axPos val="l"/>
        <c:title>
          <c:tx>
            <c:rich>
              <a:bodyPr rot="-5400000" vert="horz"/>
              <a:lstStyle/>
              <a:p>
                <a:pPr>
                  <a:defRPr/>
                </a:pPr>
                <a:r>
                  <a:rPr lang="en-US"/>
                  <a:t>Number of Findings</a:t>
                </a:r>
              </a:p>
            </c:rich>
          </c:tx>
          <c:overlay val="0"/>
        </c:title>
        <c:numFmt formatCode="General" sourceLinked="1"/>
        <c:majorTickMark val="out"/>
        <c:minorTickMark val="none"/>
        <c:tickLblPos val="nextTo"/>
        <c:crossAx val="121516416"/>
        <c:crosses val="autoZero"/>
        <c:crossBetween val="between"/>
      </c:valAx>
      <c:spPr>
        <a:noFill/>
        <a:ln w="25400">
          <a:noFill/>
        </a:ln>
      </c:spPr>
    </c:plotArea>
    <c:legend>
      <c:legendPos val="b"/>
      <c:overlay val="0"/>
    </c:legend>
    <c:plotVisOnly val="1"/>
    <c:dispBlanksAs val="gap"/>
    <c:showDLblsOverMax val="0"/>
  </c:chart>
  <c:txPr>
    <a:bodyPr/>
    <a:lstStyle/>
    <a:p>
      <a:pPr>
        <a:defRPr sz="2000">
          <a:latin typeface="Calibri" panose="020F0502020204030204" pitchFamily="34" charset="0"/>
          <a:cs typeface="Calibri" panose="020F0502020204030204"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emf"/><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emf"/><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2.png"/><Relationship Id="rId3" Type="http://schemas.openxmlformats.org/officeDocument/2006/relationships/image" Target="../media/image27.png"/><Relationship Id="rId21" Type="http://schemas.openxmlformats.org/officeDocument/2006/relationships/image" Target="../media/image44.png"/><Relationship Id="rId34" Type="http://schemas.openxmlformats.org/officeDocument/2006/relationships/image" Target="../media/image57.png"/><Relationship Id="rId42" Type="http://schemas.openxmlformats.org/officeDocument/2006/relationships/image" Target="../media/image6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png"/><Relationship Id="rId2" Type="http://schemas.openxmlformats.org/officeDocument/2006/relationships/image" Target="../media/image26.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41" Type="http://schemas.openxmlformats.org/officeDocument/2006/relationships/image" Target="../media/image64.png"/><Relationship Id="rId1" Type="http://schemas.openxmlformats.org/officeDocument/2006/relationships/image" Target="../media/image25.png"/><Relationship Id="rId6" Type="http://schemas.openxmlformats.org/officeDocument/2006/relationships/image" Target="../media/image30.wmf"/><Relationship Id="rId11" Type="http://schemas.openxmlformats.org/officeDocument/2006/relationships/image" Target="../media/image35.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png"/><Relationship Id="rId40" Type="http://schemas.openxmlformats.org/officeDocument/2006/relationships/image" Target="../media/image63.png"/><Relationship Id="rId5" Type="http://schemas.openxmlformats.org/officeDocument/2006/relationships/image" Target="../media/image29.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image" Target="../media/image34.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20.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 Id="rId43" Type="http://schemas.openxmlformats.org/officeDocument/2006/relationships/image" Target="../media/image6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image" Target="../media/image11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D750-247A-4C80-8EA4-BAC62305FD2C}" type="datetimeFigureOut">
              <a:rPr lang="en-US" smtClean="0"/>
              <a:t>8/28/2018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AEA6F-6A0E-4FE3-A78D-15F87EAF086E}" type="slidenum">
              <a:rPr lang="en-US" smtClean="0"/>
              <a:t>‹#›</a:t>
            </a:fld>
            <a:endParaRPr lang="en-US"/>
          </a:p>
        </p:txBody>
      </p:sp>
    </p:spTree>
    <p:extLst>
      <p:ext uri="{BB962C8B-B14F-4D97-AF65-F5344CB8AC3E}">
        <p14:creationId xmlns:p14="http://schemas.microsoft.com/office/powerpoint/2010/main" val="120553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ori.hhs.gov/sites/default/files/42_cfr_parts_50_and_93_2005.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baseline="0" dirty="0"/>
          </a:p>
          <a:p>
            <a:r>
              <a:rPr lang="en-US" dirty="0"/>
              <a:t>History:</a:t>
            </a:r>
          </a:p>
          <a:p>
            <a:r>
              <a:rPr lang="en-US" dirty="0"/>
              <a:t>Research misconduct became a public issue in the United States in 1981 when the first hearing on the emerging problem occurred. The hearing was prompted by the public disclosure of research misconduct cases at four major research centers in 1980.  </a:t>
            </a:r>
            <a:r>
              <a:rPr lang="en-US" b="1" dirty="0"/>
              <a:t>Twelve cases </a:t>
            </a:r>
            <a:r>
              <a:rPr lang="en-US" dirty="0"/>
              <a:t>of research misconduct were disclosed in this country between 1974-1981.  [</a:t>
            </a:r>
            <a:r>
              <a:rPr lang="en-US" b="1" i="1" dirty="0"/>
              <a:t>Keep that number in mind</a:t>
            </a:r>
            <a:r>
              <a:rPr lang="en-US" dirty="0"/>
              <a:t>]</a:t>
            </a:r>
          </a:p>
          <a:p>
            <a:r>
              <a:rPr lang="en-US" dirty="0"/>
              <a:t>Congress took action in 1985 by passing the Health Research Extension Act. The Act, in part, added Section 493 to the Public Health Service (PHS) Act. Section 493 required the Secretary of Health and Human Services to issue a regulation requiring applicant or awardee institutions to establish "an administrative process to review reports of scientific fraud" and "report to the Secretary any investigation of alleged scientific fraud which appears substantial." </a:t>
            </a:r>
          </a:p>
          <a:p>
            <a:endParaRPr lang="en-US" dirty="0"/>
          </a:p>
          <a:p>
            <a:r>
              <a:rPr lang="en-US" dirty="0"/>
              <a:t>In 1986, NIH assigned responsibility for receiving and responding to reports of research misconduct to its Institutional Liaison Office. This was the first step taken to create a central locus of responsibility for research misconduct within the Department of Health and Human Services (HHS).</a:t>
            </a:r>
            <a:br>
              <a:rPr lang="en-US" dirty="0"/>
            </a:br>
            <a:endParaRPr lang="en-US" dirty="0"/>
          </a:p>
          <a:p>
            <a:r>
              <a:rPr lang="en-US" dirty="0"/>
              <a:t>In March 1989, PHS created the Office of Scientific Integrity (OSI) in the Office of the Director, NIH, and the Office of Scientific Integrity Review (OSIR) in the Office of the Assistant Secretary for Health (OASH). The sole purpose of these offices was to deal with research misconduct; the creation of OSIR also began the process of removing responsibility for research misconduct from the funding agencies. In May 1992, OSI and OSIR were consolidated into the Office of Research Integrity (ORI) in OASH. </a:t>
            </a:r>
            <a:r>
              <a:rPr lang="en-US" dirty="0">
                <a:effectLst/>
              </a:rPr>
              <a:t>In October 1999, the Secretary announced several changes based on the recommendations of the Ryan Commission and the HHS Review Group that were designed to improve its processes for responding to allegations of research misconduct and promoting research integrity</a:t>
            </a:r>
            <a:r>
              <a:rPr lang="en-US" baseline="0" dirty="0">
                <a:effectLst/>
              </a:rPr>
              <a:t> among them. </a:t>
            </a:r>
            <a:r>
              <a:rPr lang="en-US" dirty="0">
                <a:effectLst/>
              </a:rPr>
              <a:t>The Assistant Secretary for Health, upon recommendations from ORI, was delegated the authority to make final decisions regarding research misconduct findings and administrative actions, except for debarments, subject to appeal.</a:t>
            </a:r>
          </a:p>
          <a:p>
            <a:r>
              <a:rPr lang="en-US" dirty="0"/>
              <a:t>A new regulation, </a:t>
            </a:r>
            <a:r>
              <a:rPr lang="en-US" i="1" dirty="0">
                <a:effectLst/>
                <a:hlinkClick r:id="rId3"/>
              </a:rPr>
              <a:t>PHS Policies on Research Misconduct (pdf)</a:t>
            </a:r>
            <a:r>
              <a:rPr lang="en-US" i="1" dirty="0">
                <a:effectLst/>
              </a:rPr>
              <a:t>, </a:t>
            </a:r>
            <a:r>
              <a:rPr lang="en-US" dirty="0"/>
              <a:t>became effective on June 16, 2005.  The regulation is codified at 42 C.F.R. Part 93. </a:t>
            </a:r>
          </a:p>
        </p:txBody>
      </p:sp>
      <p:sp>
        <p:nvSpPr>
          <p:cNvPr id="4" name="Slide Number Placeholder 3"/>
          <p:cNvSpPr>
            <a:spLocks noGrp="1"/>
          </p:cNvSpPr>
          <p:nvPr>
            <p:ph type="sldNum" sz="quarter" idx="10"/>
          </p:nvPr>
        </p:nvSpPr>
        <p:spPr/>
        <p:txBody>
          <a:bodyPr/>
          <a:lstStyle/>
          <a:p>
            <a:fld id="{31AAEA6F-6A0E-4FE3-A78D-15F87EAF086E}" type="slidenum">
              <a:rPr lang="en-US" smtClean="0"/>
              <a:t>1</a:t>
            </a:fld>
            <a:endParaRPr lang="en-US"/>
          </a:p>
        </p:txBody>
      </p:sp>
    </p:spTree>
    <p:extLst>
      <p:ext uri="{BB962C8B-B14F-4D97-AF65-F5344CB8AC3E}">
        <p14:creationId xmlns:p14="http://schemas.microsoft.com/office/powerpoint/2010/main" val="1546145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6373CF-5D29-4BF0-927D-9013F4BA8B18}" type="slidenum">
              <a:rPr lang="en-US" smtClean="0"/>
              <a:t>11</a:t>
            </a:fld>
            <a:endParaRPr lang="en-US" dirty="0"/>
          </a:p>
        </p:txBody>
      </p:sp>
    </p:spTree>
    <p:extLst>
      <p:ext uri="{BB962C8B-B14F-4D97-AF65-F5344CB8AC3E}">
        <p14:creationId xmlns:p14="http://schemas.microsoft.com/office/powerpoint/2010/main" val="386886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An inquiry is warranted if the allegation:</a:t>
            </a:r>
          </a:p>
          <a:p>
            <a:endParaRPr lang="en-US" sz="2800" dirty="0"/>
          </a:p>
          <a:p>
            <a:pPr lvl="1"/>
            <a:r>
              <a:rPr lang="en-US" sz="2800" dirty="0"/>
              <a:t>Fits the PHS definition of Research Misconduct/Institutional Policy</a:t>
            </a:r>
          </a:p>
          <a:p>
            <a:pPr marL="609585" lvl="1" indent="0">
              <a:buNone/>
            </a:pPr>
            <a:endParaRPr lang="en-US" sz="2800" dirty="0"/>
          </a:p>
          <a:p>
            <a:pPr lvl="1"/>
            <a:r>
              <a:rPr lang="en-US" sz="2800" dirty="0"/>
              <a:t>Is sufficiently credible and specific so that potential evidence of research misconduct may be identified (see 42 CFR 93.307)</a:t>
            </a:r>
          </a:p>
          <a:p>
            <a:pPr marL="609585" lvl="1" indent="0">
              <a:buNone/>
            </a:pPr>
            <a:endParaRPr lang="en-US" sz="2800" dirty="0"/>
          </a:p>
          <a:p>
            <a:pPr lvl="1"/>
            <a:r>
              <a:rPr lang="en-US" sz="2800" dirty="0"/>
              <a:t>Other concerns that don’t fit the definition of RM? Need to refer?</a:t>
            </a:r>
          </a:p>
          <a:p>
            <a:endParaRPr lang="en-US" dirty="0"/>
          </a:p>
          <a:p>
            <a:r>
              <a:rPr lang="en-US" dirty="0"/>
              <a:t>Confidentiality </a:t>
            </a:r>
            <a:r>
              <a:rPr lang="en-US" sz="1200" dirty="0"/>
              <a:t>42 </a:t>
            </a:r>
            <a:r>
              <a:rPr lang="en-US" dirty="0"/>
              <a:t>CFR §93 </a:t>
            </a:r>
          </a:p>
          <a:p>
            <a:pPr marL="0" indent="0">
              <a:buNone/>
            </a:pPr>
            <a:endParaRPr lang="en-US" dirty="0"/>
          </a:p>
          <a:p>
            <a:pPr lvl="1"/>
            <a:r>
              <a:rPr lang="en-US" dirty="0"/>
              <a:t>Disclosure of the identity of respondents and complainants in research misconduct proceedings is limited, to the extent possible, to those who need to know, consistent with a thorough, competent, objective and fair research misconduct proceeding, and as allowed by law.</a:t>
            </a:r>
          </a:p>
          <a:p>
            <a:pPr marL="0" indent="0">
              <a:buNone/>
            </a:pPr>
            <a:endParaRPr lang="en-US" dirty="0"/>
          </a:p>
          <a:p>
            <a:pPr lvl="1"/>
            <a:r>
              <a:rPr lang="en-US" dirty="0"/>
              <a:t>Except as may otherwise be prescribed by applicable law, confidentiality must be maintained for any records or evidence from which research subjects might be identified. Disclosure is limited to those who have a need to know to carry out a research misconduct proceeding.</a:t>
            </a:r>
          </a:p>
          <a:p>
            <a:endParaRPr lang="en-US" dirty="0"/>
          </a:p>
        </p:txBody>
      </p:sp>
      <p:sp>
        <p:nvSpPr>
          <p:cNvPr id="4" name="Slide Number Placeholder 3"/>
          <p:cNvSpPr>
            <a:spLocks noGrp="1"/>
          </p:cNvSpPr>
          <p:nvPr>
            <p:ph type="sldNum" sz="quarter" idx="10"/>
          </p:nvPr>
        </p:nvSpPr>
        <p:spPr/>
        <p:txBody>
          <a:bodyPr/>
          <a:lstStyle/>
          <a:p>
            <a:fld id="{FD456BDA-8E23-4A27-A373-8E5F3F6057C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603887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636" y="4097758"/>
            <a:ext cx="6639004" cy="5046242"/>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7013D5-EDBD-4C46-AD81-CACBA121E645}" type="slidenum">
              <a:rPr lang="en-US" smtClean="0"/>
              <a:pPr>
                <a:defRPr/>
              </a:pPr>
              <a:t>14</a:t>
            </a:fld>
            <a:endParaRPr lang="en-US"/>
          </a:p>
        </p:txBody>
      </p:sp>
    </p:spTree>
    <p:extLst>
      <p:ext uri="{BB962C8B-B14F-4D97-AF65-F5344CB8AC3E}">
        <p14:creationId xmlns:p14="http://schemas.microsoft.com/office/powerpoint/2010/main" val="208925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456BDA-8E23-4A27-A373-8E5F3F6057C9}" type="slidenum">
              <a:rPr lang="en-US" smtClean="0"/>
              <a:t>15</a:t>
            </a:fld>
            <a:endParaRPr lang="en-US"/>
          </a:p>
        </p:txBody>
      </p:sp>
    </p:spTree>
    <p:extLst>
      <p:ext uri="{BB962C8B-B14F-4D97-AF65-F5344CB8AC3E}">
        <p14:creationId xmlns:p14="http://schemas.microsoft.com/office/powerpoint/2010/main" val="2271926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ORI cases rely on prompt sequestration of evidence, including hard drives and portable storage media, to ensure that manipulated images can be shown to have originated with a particular individual.</a:t>
            </a:r>
          </a:p>
          <a:p>
            <a:r>
              <a:rPr lang="en-US" altLang="en-US" dirty="0">
                <a:latin typeface="Calibri" panose="020F0502020204030204" pitchFamily="34" charset="0"/>
                <a:cs typeface="Calibri" panose="020F0502020204030204" pitchFamily="34" charset="0"/>
              </a:rPr>
              <a:t>Sequestering Evidence: 93.305(a) – Point to Consider</a:t>
            </a:r>
            <a:endParaRPr lang="en-US" dirty="0"/>
          </a:p>
          <a:p>
            <a:r>
              <a:rPr lang="en-US" altLang="en-US" sz="1200" dirty="0">
                <a:latin typeface="Calibri" panose="020F0502020204030204" pitchFamily="34" charset="0"/>
                <a:cs typeface="Calibri" panose="020F0502020204030204" pitchFamily="34" charset="0"/>
              </a:rPr>
              <a:t>Either before or when the institution notifies the Respondent of the allegation, inquiry or investigation, promptly take all reasonable and practical steps to obtain custody of all the research records and evidence needed to conduct the research misconduct proceeding, and;</a:t>
            </a:r>
          </a:p>
          <a:p>
            <a:r>
              <a:rPr lang="en-US" sz="1200" dirty="0"/>
              <a:t>inventory the records and evidence</a:t>
            </a:r>
            <a:endParaRPr lang="en-US" sz="1200" b="1" dirty="0">
              <a:latin typeface="Calibri" panose="020F0502020204030204" pitchFamily="34" charset="0"/>
              <a:cs typeface="Calibri" panose="020F0502020204030204" pitchFamily="34" charset="0"/>
            </a:endParaRPr>
          </a:p>
          <a:p>
            <a:pPr marL="0" indent="0">
              <a:buNone/>
            </a:pPr>
            <a:r>
              <a:rPr lang="en-US" sz="1200" b="1" dirty="0">
                <a:latin typeface="Calibri" panose="020F0502020204030204" pitchFamily="34" charset="0"/>
                <a:cs typeface="Calibri" panose="020F0502020204030204" pitchFamily="34" charset="0"/>
              </a:rPr>
              <a:t>Best Evidence</a:t>
            </a:r>
          </a:p>
          <a:p>
            <a:r>
              <a:rPr lang="en-US" sz="1200" dirty="0">
                <a:latin typeface="Calibri" panose="020F0502020204030204" pitchFamily="34" charset="0"/>
                <a:cs typeface="Calibri" panose="020F0502020204030204" pitchFamily="34" charset="0"/>
              </a:rPr>
              <a:t>Is it labeled so that you know where it came from? </a:t>
            </a:r>
          </a:p>
          <a:p>
            <a:r>
              <a:rPr lang="en-US" sz="1200" dirty="0">
                <a:latin typeface="Calibri" panose="020F0502020204030204" pitchFamily="34" charset="0"/>
                <a:cs typeface="Calibri" panose="020F0502020204030204" pitchFamily="34" charset="0"/>
              </a:rPr>
              <a:t>How is access to the evidence limited/controlled?</a:t>
            </a:r>
          </a:p>
          <a:p>
            <a:r>
              <a:rPr lang="en-US" sz="1200" dirty="0">
                <a:latin typeface="Calibri" panose="020F0502020204030204" pitchFamily="34" charset="0"/>
                <a:cs typeface="Calibri" panose="020F0502020204030204" pitchFamily="34" charset="0"/>
              </a:rPr>
              <a:t>Stored properly?</a:t>
            </a:r>
          </a:p>
          <a:p>
            <a:r>
              <a:rPr lang="en-US" sz="1200" dirty="0">
                <a:latin typeface="Calibri" panose="020F0502020204030204" pitchFamily="34" charset="0"/>
                <a:cs typeface="Calibri" panose="020F0502020204030204" pitchFamily="34" charset="0"/>
              </a:rPr>
              <a:t>Have appropriate anti-shock and anti-static precautions been taken?</a:t>
            </a:r>
          </a:p>
          <a:p>
            <a:endParaRPr lang="en-US" dirty="0"/>
          </a:p>
          <a:p>
            <a:r>
              <a:rPr lang="en-US" dirty="0"/>
              <a:t>Time-date stamps are often probative with respect to how and when the manipulations occurred.</a:t>
            </a:r>
          </a:p>
          <a:p>
            <a:pPr marL="571500" indent="-571500"/>
            <a:r>
              <a:rPr lang="en-US" sz="2400" dirty="0">
                <a:latin typeface="Calibri" panose="020F0502020204030204" pitchFamily="34" charset="0"/>
                <a:cs typeface="Calibri" panose="020F0502020204030204" pitchFamily="34" charset="0"/>
              </a:rPr>
              <a:t>The process is frequently confounded by</a:t>
            </a:r>
          </a:p>
          <a:p>
            <a:pPr marL="1104886" lvl="1" indent="-571500"/>
            <a:r>
              <a:rPr lang="en-US" sz="2400" dirty="0">
                <a:latin typeface="Calibri" panose="020F0502020204030204" pitchFamily="34" charset="0"/>
                <a:cs typeface="Calibri" panose="020F0502020204030204" pitchFamily="34" charset="0"/>
              </a:rPr>
              <a:t>Intimidation by aggressive outside counsel</a:t>
            </a:r>
          </a:p>
          <a:p>
            <a:pPr marL="1104886" lvl="1" indent="-571500"/>
            <a:r>
              <a:rPr lang="en-US" sz="2400" dirty="0">
                <a:latin typeface="Calibri" panose="020F0502020204030204" pitchFamily="34" charset="0"/>
                <a:cs typeface="Calibri" panose="020F0502020204030204" pitchFamily="34" charset="0"/>
              </a:rPr>
              <a:t>lack guidance/training for IRB on misconduct issues </a:t>
            </a:r>
          </a:p>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16</a:t>
            </a:fld>
            <a:endParaRPr lang="en-US"/>
          </a:p>
        </p:txBody>
      </p:sp>
    </p:spTree>
    <p:extLst>
      <p:ext uri="{BB962C8B-B14F-4D97-AF65-F5344CB8AC3E}">
        <p14:creationId xmlns:p14="http://schemas.microsoft.com/office/powerpoint/2010/main" val="355560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sz="1200" dirty="0"/>
              <a:t>The hash feature of </a:t>
            </a:r>
            <a:r>
              <a:rPr lang="en-US" altLang="en-US" sz="1200" dirty="0" err="1"/>
              <a:t>EnCase</a:t>
            </a:r>
            <a:r>
              <a:rPr lang="en-US" altLang="en-US" sz="1200" dirty="0"/>
              <a:t>@ software (</a:t>
            </a:r>
            <a:r>
              <a:rPr lang="en-US" altLang="en-US" sz="1200" dirty="0" err="1"/>
              <a:t>EnCase</a:t>
            </a:r>
            <a:r>
              <a:rPr lang="en-US" altLang="en-US" sz="1200" dirty="0"/>
              <a:t>) allows the investigator to create a hash value, a </a:t>
            </a:r>
            <a:r>
              <a:rPr lang="en-US" altLang="en-US" sz="1200" i="1" dirty="0"/>
              <a:t>digital fingerprint, </a:t>
            </a:r>
            <a:r>
              <a:rPr lang="en-US" altLang="en-US" sz="1200" dirty="0"/>
              <a:t>for any file.</a:t>
            </a:r>
          </a:p>
          <a:p>
            <a:pPr>
              <a:buFontTx/>
              <a:buNone/>
            </a:pPr>
            <a:r>
              <a:rPr lang="en-US" altLang="en-US" sz="1200" dirty="0"/>
              <a:t> </a:t>
            </a:r>
          </a:p>
          <a:p>
            <a:r>
              <a:rPr lang="en-US" altLang="en-US" sz="1200" dirty="0"/>
              <a:t>The hash value for each file is unique. Only a copy of a particular file will yield the same hash value.</a:t>
            </a:r>
          </a:p>
          <a:p>
            <a:endParaRPr lang="en-US" altLang="en-US" sz="1200" dirty="0"/>
          </a:p>
          <a:p>
            <a:r>
              <a:rPr lang="en-US" altLang="en-US" sz="1200" dirty="0"/>
              <a:t>The hash value is determined by the file's contents. It is independent of the file's name, so the hash value of a file that is included in the hash library will be detected by </a:t>
            </a:r>
            <a:r>
              <a:rPr lang="en-US" altLang="en-US" sz="1200" dirty="0" err="1"/>
              <a:t>EnCase</a:t>
            </a:r>
            <a:r>
              <a:rPr lang="en-US" altLang="en-US" sz="1200" dirty="0"/>
              <a:t>, even if the file's name has been changed.</a:t>
            </a:r>
          </a:p>
          <a:p>
            <a:pPr>
              <a:buFontTx/>
              <a:buNone/>
            </a:pPr>
            <a:endParaRPr lang="en-US" altLang="en-US" sz="1200" dirty="0"/>
          </a:p>
          <a:p>
            <a:r>
              <a:rPr lang="en-US" altLang="en-US" sz="1200" dirty="0"/>
              <a:t>Thus the file and its copy can have different names, but still have the same digital fingerprint.</a:t>
            </a:r>
          </a:p>
          <a:p>
            <a:pPr>
              <a:buFontTx/>
              <a:buNone/>
            </a:pPr>
            <a:endParaRPr lang="en-US" altLang="en-US" sz="1200" dirty="0"/>
          </a:p>
          <a:p>
            <a:r>
              <a:rPr lang="en-US" altLang="en-US" sz="1200" dirty="0"/>
              <a:t>The chance of 2 files having same Hash algorithm is 2</a:t>
            </a:r>
            <a:r>
              <a:rPr lang="en-US" altLang="en-US" sz="1200" baseline="30000" dirty="0"/>
              <a:t>128</a:t>
            </a:r>
            <a:r>
              <a:rPr lang="en-US" altLang="en-US" sz="1200" dirty="0"/>
              <a:t>, that is 1 in 340,282,366,920,938,463,374,607,431,768,211,456 or 340 billion, billion, billion.</a:t>
            </a:r>
          </a:p>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17</a:t>
            </a:fld>
            <a:endParaRPr lang="en-US"/>
          </a:p>
        </p:txBody>
      </p:sp>
    </p:spTree>
    <p:extLst>
      <p:ext uri="{BB962C8B-B14F-4D97-AF65-F5344CB8AC3E}">
        <p14:creationId xmlns:p14="http://schemas.microsoft.com/office/powerpoint/2010/main" val="602746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18</a:t>
            </a:fld>
            <a:endParaRPr lang="en-US"/>
          </a:p>
        </p:txBody>
      </p:sp>
    </p:spTree>
    <p:extLst>
      <p:ext uri="{BB962C8B-B14F-4D97-AF65-F5344CB8AC3E}">
        <p14:creationId xmlns:p14="http://schemas.microsoft.com/office/powerpoint/2010/main" val="390914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19</a:t>
            </a:fld>
            <a:endParaRPr lang="en-US"/>
          </a:p>
        </p:txBody>
      </p:sp>
    </p:spTree>
    <p:extLst>
      <p:ext uri="{BB962C8B-B14F-4D97-AF65-F5344CB8AC3E}">
        <p14:creationId xmlns:p14="http://schemas.microsoft.com/office/powerpoint/2010/main" val="1084941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29E85A-AA6C-47A6-AA90-C5604DD48062}" type="slidenum">
              <a:rPr lang="en-US">
                <a:solidFill>
                  <a:prstClr val="black"/>
                </a:solidFill>
              </a:rPr>
              <a:pPr/>
              <a:t>20</a:t>
            </a:fld>
            <a:endParaRPr lang="en-US">
              <a:solidFill>
                <a:prstClr val="black"/>
              </a:solidFill>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dirty="0"/>
              <a:t>A file called “Library”’ in Respondent’s computer.</a:t>
            </a:r>
            <a:r>
              <a:rPr lang="en-US" baseline="0" dirty="0"/>
              <a:t> Why is it false? None of the bands are labeled or proteins identified.</a:t>
            </a:r>
            <a:endParaRPr lang="en-US" dirty="0"/>
          </a:p>
        </p:txBody>
      </p:sp>
    </p:spTree>
    <p:extLst>
      <p:ext uri="{BB962C8B-B14F-4D97-AF65-F5344CB8AC3E}">
        <p14:creationId xmlns:p14="http://schemas.microsoft.com/office/powerpoint/2010/main" val="3343555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0"/>
              </a:spcBef>
            </a:pPr>
            <a:r>
              <a:rPr lang="en-US" sz="2400" dirty="0">
                <a:solidFill>
                  <a:schemeClr val="tx1"/>
                </a:solidFill>
              </a:rPr>
              <a:t>ORI determines if the case warrants PHS research misconduct findings. </a:t>
            </a:r>
          </a:p>
          <a:p>
            <a:pPr lvl="1">
              <a:spcBef>
                <a:spcPts val="0"/>
              </a:spcBef>
            </a:pPr>
            <a:r>
              <a:rPr lang="en-US" sz="2400" dirty="0">
                <a:solidFill>
                  <a:schemeClr val="tx1"/>
                </a:solidFill>
              </a:rPr>
              <a:t>Usually Respondent settles with ORI when making an adequate admission.</a:t>
            </a:r>
          </a:p>
          <a:p>
            <a:pPr lvl="1"/>
            <a:r>
              <a:rPr lang="en-US" sz="2400" dirty="0">
                <a:solidFill>
                  <a:schemeClr val="tx1"/>
                </a:solidFill>
              </a:rPr>
              <a:t>If no settlement, the institution must complete the investigation process to make institutional findings for ORI oversight review.</a:t>
            </a:r>
          </a:p>
          <a:p>
            <a:pPr lvl="1"/>
            <a:endParaRPr lang="en-US" sz="1000" dirty="0">
              <a:solidFill>
                <a:schemeClr val="tx1"/>
              </a:solidFill>
            </a:endParaRPr>
          </a:p>
          <a:p>
            <a:pPr lvl="1"/>
            <a:r>
              <a:rPr lang="en-US" sz="2400" dirty="0">
                <a:solidFill>
                  <a:schemeClr val="tx1"/>
                </a:solidFill>
              </a:rPr>
              <a:t>From the outset, be prepared to handle a full investigation. Do not wrap up the proceedings prematurely.</a:t>
            </a:r>
          </a:p>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21</a:t>
            </a:fld>
            <a:endParaRPr lang="en-US"/>
          </a:p>
        </p:txBody>
      </p:sp>
    </p:spTree>
    <p:extLst>
      <p:ext uri="{BB962C8B-B14F-4D97-AF65-F5344CB8AC3E}">
        <p14:creationId xmlns:p14="http://schemas.microsoft.com/office/powerpoint/2010/main" val="74382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Promote the integrity of U.S. Public Health Service supported extramural and intramural research programs</a:t>
            </a:r>
          </a:p>
          <a:p>
            <a:r>
              <a:rPr lang="en-US" dirty="0"/>
              <a:t>Correct the research record/literature, public funds, public health and safety </a:t>
            </a:r>
          </a:p>
          <a:p>
            <a:r>
              <a:rPr lang="en-US" dirty="0"/>
              <a:t>Teach responsible conduct of research - Resource Development Program, Quarterly ORI newsletter, RIO Boot Camps</a:t>
            </a:r>
          </a:p>
          <a:p>
            <a:r>
              <a:rPr lang="en-US" dirty="0"/>
              <a:t>Respond to allegations of research misconduct</a:t>
            </a:r>
          </a:p>
          <a:p>
            <a:r>
              <a:rPr lang="en-US" dirty="0"/>
              <a:t>Oversee institutional investigations, recommend administrative actions for a PHS finding of research misconduct</a:t>
            </a:r>
          </a:p>
          <a:p>
            <a:r>
              <a:rPr lang="en-US" dirty="0"/>
              <a:t>Protect the complainant from retaliation through regulatory obligations imposed on the research institutions, 42 CFR 93.300 (d) </a:t>
            </a:r>
          </a:p>
          <a:p>
            <a:r>
              <a:rPr lang="en-US" dirty="0"/>
              <a:t>Monitor institutional compliance with the PHS Policies on Research Misconduct (42 C.F.R. 93)</a:t>
            </a:r>
          </a:p>
          <a:p>
            <a:r>
              <a:rPr lang="en-US" sz="1200" dirty="0"/>
              <a:t>Receive and assess allegations of research misconduct</a:t>
            </a:r>
          </a:p>
          <a:p>
            <a:r>
              <a:rPr lang="en-US" sz="1200" dirty="0"/>
              <a:t>Determine ORI jurisdiction</a:t>
            </a:r>
          </a:p>
          <a:p>
            <a:pPr>
              <a:lnSpc>
                <a:spcPct val="90000"/>
              </a:lnSpc>
            </a:pPr>
            <a:r>
              <a:rPr lang="en-US" dirty="0"/>
              <a:t>Exclude dishonest investigators from PHS and Federal agency funded research </a:t>
            </a:r>
          </a:p>
          <a:p>
            <a:pPr>
              <a:lnSpc>
                <a:spcPct val="90000"/>
              </a:lnSpc>
            </a:pPr>
            <a:r>
              <a:rPr lang="en-US" dirty="0"/>
              <a:t>Make public findings of misconduct so that institutions and individuals will be aware of wrongdoing</a:t>
            </a:r>
          </a:p>
          <a:p>
            <a:r>
              <a:rPr lang="en-US" sz="1200" dirty="0"/>
              <a:t>Correct or retract scientific papers to protect the integrity of the published literature and the public</a:t>
            </a:r>
          </a:p>
          <a:p>
            <a:r>
              <a:rPr lang="en-US" sz="1200" dirty="0"/>
              <a:t>Protect the confidentiality of respondents, complainants, and witnesses</a:t>
            </a:r>
          </a:p>
          <a:p>
            <a:r>
              <a:rPr lang="en-US" sz="1200" dirty="0"/>
              <a:t>Protect the complainant from retaliation through regulatory obligations imposed on the research institutions, 42 CFR 93.300 (d) </a:t>
            </a:r>
          </a:p>
          <a:p>
            <a:r>
              <a:rPr lang="en-US" sz="1200" dirty="0"/>
              <a:t>Make determinations of misconduct or recommendations for settlement</a:t>
            </a:r>
          </a:p>
          <a:p>
            <a:r>
              <a:rPr lang="en-US" sz="1200" dirty="0"/>
              <a:t>Participate in civil or criminal cases of alleged research misconduct directly or through other offices, including HHS OIG, US Attorney’s Office, or in collaboration with other federal agencies</a:t>
            </a:r>
          </a:p>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2</a:t>
            </a:fld>
            <a:endParaRPr lang="en-US" dirty="0"/>
          </a:p>
        </p:txBody>
      </p:sp>
    </p:spTree>
    <p:extLst>
      <p:ext uri="{BB962C8B-B14F-4D97-AF65-F5344CB8AC3E}">
        <p14:creationId xmlns:p14="http://schemas.microsoft.com/office/powerpoint/2010/main" val="3970601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where RIO said admission made.  When ORI questioned RIO said oral admission to PI (not to RIO) – Post doc  left and went to another university.  When contacted by ORI, R said he was coerced by PI who threatened to  make problems for his new post-doc position. </a:t>
            </a:r>
            <a:endParaRPr lang="en-US" dirty="0"/>
          </a:p>
        </p:txBody>
      </p:sp>
      <p:sp>
        <p:nvSpPr>
          <p:cNvPr id="4" name="Slide Number Placeholder 3"/>
          <p:cNvSpPr>
            <a:spLocks noGrp="1"/>
          </p:cNvSpPr>
          <p:nvPr>
            <p:ph type="sldNum" sz="quarter" idx="10"/>
          </p:nvPr>
        </p:nvSpPr>
        <p:spPr/>
        <p:txBody>
          <a:bodyPr/>
          <a:lstStyle/>
          <a:p>
            <a:fld id="{A96373CF-5D29-4BF0-927D-9013F4BA8B18}" type="slidenum">
              <a:rPr lang="en-US" smtClean="0"/>
              <a:t>22</a:t>
            </a:fld>
            <a:endParaRPr lang="en-US" dirty="0"/>
          </a:p>
        </p:txBody>
      </p:sp>
    </p:spTree>
    <p:extLst>
      <p:ext uri="{BB962C8B-B14F-4D97-AF65-F5344CB8AC3E}">
        <p14:creationId xmlns:p14="http://schemas.microsoft.com/office/powerpoint/2010/main" val="126385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23</a:t>
            </a:fld>
            <a:endParaRPr lang="en-US"/>
          </a:p>
        </p:txBody>
      </p:sp>
    </p:spTree>
    <p:extLst>
      <p:ext uri="{BB962C8B-B14F-4D97-AF65-F5344CB8AC3E}">
        <p14:creationId xmlns:p14="http://schemas.microsoft.com/office/powerpoint/2010/main" val="2455267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recovery</a:t>
            </a:r>
            <a:r>
              <a:rPr lang="en-US" baseline="0" dirty="0"/>
              <a:t> of funds</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25</a:t>
            </a:fld>
            <a:endParaRPr lang="en-US" dirty="0"/>
          </a:p>
        </p:txBody>
      </p:sp>
    </p:spTree>
    <p:extLst>
      <p:ext uri="{BB962C8B-B14F-4D97-AF65-F5344CB8AC3E}">
        <p14:creationId xmlns:p14="http://schemas.microsoft.com/office/powerpoint/2010/main" val="4097877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data tools and expertise are within ORI.</a:t>
            </a:r>
          </a:p>
          <a:p>
            <a:endParaRPr lang="en-US" dirty="0"/>
          </a:p>
          <a:p>
            <a:r>
              <a:rPr lang="en-US" dirty="0"/>
              <a:t>Special</a:t>
            </a:r>
            <a:r>
              <a:rPr lang="en-US" baseline="0" dirty="0"/>
              <a:t> experts are recruited as and when appropriate through legally admissible process. For example COI clearance, singing confidentiality statement etc. </a:t>
            </a:r>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27</a:t>
            </a:fld>
            <a:endParaRPr lang="en-US"/>
          </a:p>
        </p:txBody>
      </p:sp>
    </p:spTree>
    <p:extLst>
      <p:ext uri="{BB962C8B-B14F-4D97-AF65-F5344CB8AC3E}">
        <p14:creationId xmlns:p14="http://schemas.microsoft.com/office/powerpoint/2010/main" val="767039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BE1176-8DBA-4738-BCE5-33E1F1280966}" type="slidenum">
              <a:rPr lang="en-US">
                <a:solidFill>
                  <a:prstClr val="black"/>
                </a:solidFill>
              </a:rPr>
              <a:pPr/>
              <a:t>28</a:t>
            </a:fld>
            <a:endParaRPr lang="en-US" dirty="0">
              <a:solidFill>
                <a:prstClr val="black"/>
              </a:solidFill>
            </a:endParaRPr>
          </a:p>
        </p:txBody>
      </p:sp>
      <p:sp>
        <p:nvSpPr>
          <p:cNvPr id="71682" name="Text Box 2"/>
          <p:cNvSpPr txBox="1">
            <a:spLocks noChangeArrowheads="1"/>
          </p:cNvSpPr>
          <p:nvPr/>
        </p:nvSpPr>
        <p:spPr bwMode="auto">
          <a:xfrm>
            <a:off x="1400177" y="913612"/>
            <a:ext cx="4056063" cy="3135310"/>
          </a:xfrm>
          <a:prstGeom prst="rect">
            <a:avLst/>
          </a:prstGeom>
          <a:solidFill>
            <a:srgbClr val="FFFFFF"/>
          </a:solidFill>
          <a:ln w="9525">
            <a:solidFill>
              <a:srgbClr val="000000"/>
            </a:solidFill>
            <a:miter lim="800000"/>
            <a:headEnd/>
            <a:tailEnd/>
          </a:ln>
          <a:effectLst/>
        </p:spPr>
        <p:txBody>
          <a:bodyPr wrap="none" lIns="91428" tIns="45715" rIns="91428" bIns="45715" anchor="ctr"/>
          <a:lstStyle/>
          <a:p>
            <a:pPr fontAlgn="base">
              <a:spcBef>
                <a:spcPct val="0"/>
              </a:spcBef>
              <a:spcAft>
                <a:spcPct val="0"/>
              </a:spcAft>
            </a:pPr>
            <a:endParaRPr lang="en-US" baseline="-25000" dirty="0">
              <a:solidFill>
                <a:prstClr val="black"/>
              </a:solidFill>
              <a:latin typeface="Arial" pitchFamily="34" charset="0"/>
            </a:endParaRPr>
          </a:p>
        </p:txBody>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433940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a:noFill/>
        </p:spPr>
        <p:txBody>
          <a:bodyPr/>
          <a:lstStyle/>
          <a:p>
            <a:fld id="{3F9BA907-F330-4137-ABB0-764C31286A13}" type="slidenum">
              <a:rPr lang="en-US" smtClean="0"/>
              <a:pPr/>
              <a:t>29</a:t>
            </a:fld>
            <a:endParaRPr lang="en-US" dirty="0"/>
          </a:p>
        </p:txBody>
      </p:sp>
      <p:sp>
        <p:nvSpPr>
          <p:cNvPr id="773122"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664837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30</a:t>
            </a:fld>
            <a:endParaRPr lang="en-US"/>
          </a:p>
        </p:txBody>
      </p:sp>
    </p:spTree>
    <p:extLst>
      <p:ext uri="{BB962C8B-B14F-4D97-AF65-F5344CB8AC3E}">
        <p14:creationId xmlns:p14="http://schemas.microsoft.com/office/powerpoint/2010/main" val="3943083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31</a:t>
            </a:fld>
            <a:endParaRPr lang="en-US"/>
          </a:p>
        </p:txBody>
      </p:sp>
    </p:spTree>
    <p:extLst>
      <p:ext uri="{BB962C8B-B14F-4D97-AF65-F5344CB8AC3E}">
        <p14:creationId xmlns:p14="http://schemas.microsoft.com/office/powerpoint/2010/main" val="3453123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32</a:t>
            </a:fld>
            <a:endParaRPr lang="en-US"/>
          </a:p>
        </p:txBody>
      </p:sp>
    </p:spTree>
    <p:extLst>
      <p:ext uri="{BB962C8B-B14F-4D97-AF65-F5344CB8AC3E}">
        <p14:creationId xmlns:p14="http://schemas.microsoft.com/office/powerpoint/2010/main" val="777110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spcAft>
                <a:spcPts val="300"/>
              </a:spcAft>
              <a:buNone/>
            </a:pPr>
            <a:r>
              <a:rPr lang="en-US" sz="1200" dirty="0">
                <a:effectLst/>
              </a:rPr>
              <a:t>Substituting one subject’s record for another</a:t>
            </a:r>
          </a:p>
          <a:p>
            <a:pPr>
              <a:lnSpc>
                <a:spcPct val="90000"/>
              </a:lnSpc>
              <a:spcAft>
                <a:spcPts val="300"/>
              </a:spcAft>
              <a:buNone/>
            </a:pPr>
            <a:r>
              <a:rPr lang="en-US" sz="1200" dirty="0">
                <a:effectLst/>
              </a:rPr>
              <a:t>Altering dates and results for required eligibility tests</a:t>
            </a:r>
          </a:p>
          <a:p>
            <a:pPr>
              <a:lnSpc>
                <a:spcPct val="90000"/>
              </a:lnSpc>
              <a:spcAft>
                <a:spcPts val="300"/>
              </a:spcAft>
              <a:buNone/>
            </a:pPr>
            <a:r>
              <a:rPr lang="en-US" sz="1200" dirty="0">
                <a:effectLst/>
              </a:rPr>
              <a:t>Backdating patient records to fit study protocol</a:t>
            </a:r>
          </a:p>
          <a:p>
            <a:pPr>
              <a:lnSpc>
                <a:spcPct val="90000"/>
              </a:lnSpc>
              <a:spcAft>
                <a:spcPts val="300"/>
              </a:spcAft>
              <a:buNone/>
            </a:pPr>
            <a:r>
              <a:rPr lang="en-US" sz="1200" dirty="0">
                <a:effectLst/>
              </a:rPr>
              <a:t>Falsifying patient’s test results </a:t>
            </a:r>
          </a:p>
          <a:p>
            <a:pPr>
              <a:lnSpc>
                <a:spcPct val="90000"/>
              </a:lnSpc>
              <a:spcAft>
                <a:spcPts val="300"/>
              </a:spcAft>
              <a:buNone/>
            </a:pPr>
            <a:r>
              <a:rPr lang="en-US" sz="1200" dirty="0">
                <a:effectLst/>
              </a:rPr>
              <a:t>Selective suppression of results or reporting data from a sub-set of patients only</a:t>
            </a:r>
          </a:p>
          <a:p>
            <a:pPr>
              <a:lnSpc>
                <a:spcPct val="90000"/>
              </a:lnSpc>
              <a:spcAft>
                <a:spcPts val="300"/>
              </a:spcAft>
              <a:buNone/>
            </a:pPr>
            <a:r>
              <a:rPr lang="en-US" sz="1200" dirty="0">
                <a:effectLst/>
              </a:rPr>
              <a:t>Falsely reporting a larger “n” or number of subjects or falsifying outcome of statistical tests</a:t>
            </a:r>
          </a:p>
          <a:p>
            <a:pPr>
              <a:lnSpc>
                <a:spcPct val="90000"/>
              </a:lnSpc>
              <a:spcAft>
                <a:spcPts val="300"/>
              </a:spcAft>
              <a:buNone/>
            </a:pPr>
            <a:r>
              <a:rPr lang="en-US" sz="1200" dirty="0">
                <a:effectLst/>
              </a:rPr>
              <a:t>Selective “omitting” of data</a:t>
            </a:r>
          </a:p>
          <a:p>
            <a:pPr>
              <a:lnSpc>
                <a:spcPct val="90000"/>
              </a:lnSpc>
              <a:spcAft>
                <a:spcPts val="300"/>
              </a:spcAft>
              <a:buNone/>
            </a:pPr>
            <a:r>
              <a:rPr lang="en-US" sz="1200" dirty="0">
                <a:effectLst/>
              </a:rPr>
              <a:t>Using the blood/tissues from one subject to represent two or more additional subjects</a:t>
            </a:r>
          </a:p>
          <a:p>
            <a:pPr>
              <a:lnSpc>
                <a:spcPct val="90000"/>
              </a:lnSpc>
              <a:spcAft>
                <a:spcPts val="300"/>
              </a:spcAft>
              <a:buNone/>
            </a:pPr>
            <a:r>
              <a:rPr lang="en-US" sz="1200" dirty="0">
                <a:effectLst/>
              </a:rPr>
              <a:t>Falsifying interview results (interviews were not conducted)</a:t>
            </a:r>
          </a:p>
          <a:p>
            <a:pPr>
              <a:lnSpc>
                <a:spcPct val="90000"/>
              </a:lnSpc>
              <a:spcAft>
                <a:spcPts val="300"/>
              </a:spcAft>
              <a:buNone/>
            </a:pPr>
            <a:r>
              <a:rPr lang="en-US" sz="1200" dirty="0">
                <a:effectLst/>
              </a:rPr>
              <a:t>Falsifying breath analyzer results (recording “0.00” when test was not conducted)</a:t>
            </a:r>
          </a:p>
          <a:p>
            <a:pPr>
              <a:lnSpc>
                <a:spcPct val="90000"/>
              </a:lnSpc>
              <a:spcAft>
                <a:spcPts val="300"/>
              </a:spcAft>
              <a:buNone/>
            </a:pPr>
            <a:r>
              <a:rPr lang="en-US" sz="1200" dirty="0">
                <a:effectLst/>
              </a:rPr>
              <a:t>Representing animal data as if it were from humans</a:t>
            </a:r>
          </a:p>
          <a:p>
            <a:pPr>
              <a:lnSpc>
                <a:spcPct val="90000"/>
              </a:lnSpc>
              <a:spcAft>
                <a:spcPts val="300"/>
              </a:spcAft>
              <a:buNone/>
            </a:pPr>
            <a:r>
              <a:rPr lang="en-US" sz="1200" dirty="0">
                <a:effectLst/>
              </a:rPr>
              <a:t>Falsifying images in presentations and published reports</a:t>
            </a:r>
          </a:p>
          <a:p>
            <a:pPr>
              <a:lnSpc>
                <a:spcPct val="90000"/>
              </a:lnSpc>
              <a:spcAft>
                <a:spcPts val="300"/>
              </a:spcAft>
              <a:buNone/>
            </a:pPr>
            <a:endParaRPr lang="en-US" sz="1200" dirty="0">
              <a:effectLst/>
            </a:endParaRPr>
          </a:p>
          <a:p>
            <a:pPr>
              <a:lnSpc>
                <a:spcPct val="90000"/>
              </a:lnSpc>
              <a:spcAft>
                <a:spcPts val="300"/>
              </a:spcAft>
              <a:buNone/>
            </a:pPr>
            <a:endParaRPr lang="en-US" sz="1200" dirty="0">
              <a:effectLst/>
            </a:endParaRPr>
          </a:p>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33</a:t>
            </a:fld>
            <a:endParaRPr lang="en-US" dirty="0"/>
          </a:p>
        </p:txBody>
      </p:sp>
    </p:spTree>
    <p:extLst>
      <p:ext uri="{BB962C8B-B14F-4D97-AF65-F5344CB8AC3E}">
        <p14:creationId xmlns:p14="http://schemas.microsoft.com/office/powerpoint/2010/main" val="37405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1AAEA6F-6A0E-4FE3-A78D-15F87EAF086E}" type="slidenum">
              <a:rPr lang="en-US" smtClean="0"/>
              <a:t>3</a:t>
            </a:fld>
            <a:endParaRPr lang="en-US"/>
          </a:p>
        </p:txBody>
      </p:sp>
    </p:spTree>
    <p:extLst>
      <p:ext uri="{BB962C8B-B14F-4D97-AF65-F5344CB8AC3E}">
        <p14:creationId xmlns:p14="http://schemas.microsoft.com/office/powerpoint/2010/main" val="3643186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the original exam indicating</a:t>
            </a:r>
            <a:r>
              <a:rPr lang="en-US" baseline="0" dirty="0"/>
              <a:t> Peau d’orange (a sign of inflammatory Bca).</a:t>
            </a:r>
          </a:p>
          <a:p>
            <a:endParaRPr lang="en-US" baseline="0" dirty="0"/>
          </a:p>
          <a:p>
            <a:r>
              <a:rPr lang="en-US" baseline="0" dirty="0"/>
              <a:t>You may think that improperly enrolling some one in a trial is benign, “they didn’t meet the enrollment criteria, so what, we might still get some useful information out of them.”  </a:t>
            </a:r>
          </a:p>
          <a:p>
            <a:endParaRPr lang="en-US" i="1" baseline="0" dirty="0"/>
          </a:p>
          <a:p>
            <a:r>
              <a:rPr lang="en-US" i="1" baseline="0" dirty="0"/>
              <a:t>EXAMPLES</a:t>
            </a:r>
            <a:endParaRPr lang="en-US" i="1" dirty="0"/>
          </a:p>
        </p:txBody>
      </p:sp>
      <p:sp>
        <p:nvSpPr>
          <p:cNvPr id="4" name="Slide Number Placeholder 3"/>
          <p:cNvSpPr>
            <a:spLocks noGrp="1"/>
          </p:cNvSpPr>
          <p:nvPr>
            <p:ph type="sldNum" sz="quarter" idx="10"/>
          </p:nvPr>
        </p:nvSpPr>
        <p:spPr/>
        <p:txBody>
          <a:bodyPr/>
          <a:lstStyle/>
          <a:p>
            <a:pPr>
              <a:defRPr/>
            </a:pPr>
            <a:fld id="{19C4D383-B444-4876-976D-8216CE026CBC}" type="slidenum">
              <a:rPr lang="en-US" smtClean="0"/>
              <a:pPr>
                <a:defRPr/>
              </a:pPr>
              <a:t>34</a:t>
            </a:fld>
            <a:endParaRPr lang="en-US" dirty="0"/>
          </a:p>
        </p:txBody>
      </p:sp>
    </p:spTree>
    <p:extLst>
      <p:ext uri="{BB962C8B-B14F-4D97-AF65-F5344CB8AC3E}">
        <p14:creationId xmlns:p14="http://schemas.microsoft.com/office/powerpoint/2010/main" val="3289172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35</a:t>
            </a:fld>
            <a:endParaRPr lang="en-US" dirty="0"/>
          </a:p>
        </p:txBody>
      </p:sp>
    </p:spTree>
    <p:extLst>
      <p:ext uri="{BB962C8B-B14F-4D97-AF65-F5344CB8AC3E}">
        <p14:creationId xmlns:p14="http://schemas.microsoft.com/office/powerpoint/2010/main" val="2230305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36</a:t>
            </a:fld>
            <a:endParaRPr lang="en-US" dirty="0"/>
          </a:p>
        </p:txBody>
      </p:sp>
    </p:spTree>
    <p:extLst>
      <p:ext uri="{BB962C8B-B14F-4D97-AF65-F5344CB8AC3E}">
        <p14:creationId xmlns:p14="http://schemas.microsoft.com/office/powerpoint/2010/main" val="3156196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37</a:t>
            </a:fld>
            <a:endParaRPr lang="en-US" dirty="0"/>
          </a:p>
        </p:txBody>
      </p:sp>
    </p:spTree>
    <p:extLst>
      <p:ext uri="{BB962C8B-B14F-4D97-AF65-F5344CB8AC3E}">
        <p14:creationId xmlns:p14="http://schemas.microsoft.com/office/powerpoint/2010/main" val="2309931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38</a:t>
            </a:fld>
            <a:endParaRPr lang="en-US" dirty="0"/>
          </a:p>
        </p:txBody>
      </p:sp>
    </p:spTree>
    <p:extLst>
      <p:ext uri="{BB962C8B-B14F-4D97-AF65-F5344CB8AC3E}">
        <p14:creationId xmlns:p14="http://schemas.microsoft.com/office/powerpoint/2010/main" val="3366974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A097F-0D9B-42F6-8D64-7A267F1C2FFB}" type="slidenum">
              <a:rPr lang="en-US" smtClean="0"/>
              <a:pPr/>
              <a:t>39</a:t>
            </a:fld>
            <a:endParaRPr lang="en-US" dirty="0"/>
          </a:p>
        </p:txBody>
      </p:sp>
    </p:spTree>
    <p:extLst>
      <p:ext uri="{BB962C8B-B14F-4D97-AF65-F5344CB8AC3E}">
        <p14:creationId xmlns:p14="http://schemas.microsoft.com/office/powerpoint/2010/main" val="2374309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Fabrication</a:t>
            </a:r>
            <a:r>
              <a:rPr lang="en-US" baseline="0" dirty="0"/>
              <a:t> of follow up records</a:t>
            </a:r>
            <a:r>
              <a:rPr lang="en-US" dirty="0"/>
              <a:t> </a:t>
            </a:r>
          </a:p>
          <a:p>
            <a:r>
              <a:rPr lang="en-US" dirty="0"/>
              <a:t>Death Certificate is real.</a:t>
            </a:r>
          </a:p>
          <a:p>
            <a:endParaRPr lang="en-US" dirty="0"/>
          </a:p>
        </p:txBody>
      </p:sp>
      <p:sp>
        <p:nvSpPr>
          <p:cNvPr id="4" name="Slide Number Placeholder 3"/>
          <p:cNvSpPr>
            <a:spLocks noGrp="1"/>
          </p:cNvSpPr>
          <p:nvPr>
            <p:ph type="sldNum" sz="quarter" idx="10"/>
          </p:nvPr>
        </p:nvSpPr>
        <p:spPr/>
        <p:txBody>
          <a:bodyPr/>
          <a:lstStyle/>
          <a:p>
            <a:pPr>
              <a:defRPr/>
            </a:pPr>
            <a:fld id="{19C4D383-B444-4876-976D-8216CE026CBC}" type="slidenum">
              <a:rPr lang="en-US" smtClean="0"/>
              <a:pPr>
                <a:defRPr/>
              </a:pPr>
              <a:t>40</a:t>
            </a:fld>
            <a:endParaRPr lang="en-US" dirty="0"/>
          </a:p>
        </p:txBody>
      </p:sp>
    </p:spTree>
    <p:extLst>
      <p:ext uri="{BB962C8B-B14F-4D97-AF65-F5344CB8AC3E}">
        <p14:creationId xmlns:p14="http://schemas.microsoft.com/office/powerpoint/2010/main" val="3546471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41</a:t>
            </a:fld>
            <a:endParaRPr lang="en-US"/>
          </a:p>
        </p:txBody>
      </p:sp>
    </p:spTree>
    <p:extLst>
      <p:ext uri="{BB962C8B-B14F-4D97-AF65-F5344CB8AC3E}">
        <p14:creationId xmlns:p14="http://schemas.microsoft.com/office/powerpoint/2010/main" val="476107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misconduct affected studies related to disease prevention, including research on the health of older men and women, the effect of diet, exercise, menopause status, hormone replacement, and disease status.</a:t>
            </a:r>
          </a:p>
          <a:p>
            <a:r>
              <a:rPr lang="en-US" sz="1200" dirty="0"/>
              <a:t>Dr. </a:t>
            </a:r>
            <a:r>
              <a:rPr lang="en-US" sz="1200" dirty="0" err="1"/>
              <a:t>Poehlman</a:t>
            </a:r>
            <a:r>
              <a:rPr lang="en-US" sz="1200" dirty="0"/>
              <a:t> claimed to have conducted a longitudinal study of the menopause transition involving 35 women seen twice six years apart.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study was not conducted: Dr. </a:t>
            </a:r>
            <a:r>
              <a:rPr lang="en-US" sz="1200" dirty="0" err="1"/>
              <a:t>Poehlman</a:t>
            </a:r>
            <a:r>
              <a:rPr lang="en-US" sz="1200" dirty="0"/>
              <a:t> falsified the number of subjects at T1 and </a:t>
            </a:r>
            <a:r>
              <a:rPr lang="en-US" sz="1200" u="sng" dirty="0"/>
              <a:t>never saw the women a second time</a:t>
            </a:r>
            <a:r>
              <a:rPr lang="en-US" sz="1200" u="none" dirty="0"/>
              <a:t>.</a:t>
            </a:r>
          </a:p>
          <a:p>
            <a:endParaRPr lang="en-US" sz="1200" dirty="0"/>
          </a:p>
          <a:p>
            <a:r>
              <a:rPr lang="en-US" sz="1200" dirty="0"/>
              <a:t>This study was reported in a 1995 paper in the </a:t>
            </a:r>
            <a:r>
              <a:rPr lang="en-US" sz="1200" i="1" dirty="0"/>
              <a:t>Annals of Internal Medicine</a:t>
            </a:r>
            <a:r>
              <a:rPr lang="en-US" sz="1200" dirty="0"/>
              <a:t> and five follow-up papers as well as in many grant applications.</a:t>
            </a:r>
          </a:p>
          <a:p>
            <a:pPr eaLnBrk="1" hangingPunct="1">
              <a:spcBef>
                <a:spcPct val="50000"/>
              </a:spcBef>
            </a:pPr>
            <a:r>
              <a:rPr lang="en-US" sz="1200" b="0" dirty="0">
                <a:cs typeface="Arial" charset="0"/>
              </a:rPr>
              <a:t>The data from the Annals paper claimed to show that the menopause transition </a:t>
            </a:r>
            <a:r>
              <a:rPr lang="en-US" sz="1200" b="0" u="sng" dirty="0">
                <a:cs typeface="Arial" charset="0"/>
              </a:rPr>
              <a:t>quickly</a:t>
            </a:r>
            <a:r>
              <a:rPr lang="en-US" sz="1200" b="0" dirty="0">
                <a:cs typeface="Arial" charset="0"/>
              </a:rPr>
              <a:t> leads to undesirable changes in weight, fat mass, resting metabolic rate, leisure time activity, and waist-to-hip ratio.</a:t>
            </a:r>
          </a:p>
          <a:p>
            <a:pPr eaLnBrk="1" hangingPunct="1">
              <a:spcBef>
                <a:spcPct val="50000"/>
              </a:spcBef>
            </a:pPr>
            <a:r>
              <a:rPr lang="en-US" sz="1200" b="0" dirty="0">
                <a:cs typeface="Arial" charset="0"/>
              </a:rPr>
              <a:t>None of these conclusions were legitimate (although cross-sectional studies have suggested that changes do occur eventually).</a:t>
            </a:r>
          </a:p>
          <a:p>
            <a:pPr eaLnBrk="1" hangingPunct="1">
              <a:spcBef>
                <a:spcPct val="50000"/>
              </a:spcBef>
            </a:pPr>
            <a:r>
              <a:rPr lang="en-US" sz="1200" b="0" dirty="0">
                <a:cs typeface="Arial" charset="0"/>
              </a:rPr>
              <a:t>Additional fabricated results from this study were reported in later papers and grant applications.</a:t>
            </a:r>
          </a:p>
          <a:p>
            <a:pPr>
              <a:lnSpc>
                <a:spcPct val="90000"/>
              </a:lnSpc>
            </a:pPr>
            <a:r>
              <a:rPr lang="en-US" altLang="en-US" dirty="0"/>
              <a:t>Many of these false claims were also made in talks given by Dr. </a:t>
            </a:r>
            <a:r>
              <a:rPr lang="en-US" altLang="en-US" dirty="0" err="1"/>
              <a:t>Poehlman</a:t>
            </a:r>
            <a:r>
              <a:rPr lang="en-US" altLang="en-US" dirty="0"/>
              <a:t>, some of which were documented, allowing findings of scientific misconduct to be made</a:t>
            </a:r>
            <a:endParaRPr lang="en-US" dirty="0"/>
          </a:p>
          <a:p>
            <a:pPr>
              <a:lnSpc>
                <a:spcPct val="90000"/>
              </a:lnSpc>
            </a:pPr>
            <a:r>
              <a:rPr lang="en-US" altLang="en-US" dirty="0"/>
              <a:t>Starting immediately after being accused of misconduct, Dr. </a:t>
            </a:r>
            <a:r>
              <a:rPr lang="en-US" altLang="en-US" dirty="0" err="1"/>
              <a:t>Poehlman</a:t>
            </a:r>
            <a:r>
              <a:rPr lang="en-US" altLang="en-US" dirty="0"/>
              <a:t> aggressively attempted to obstruct the University investigation, and subsequently the Government’s review.</a:t>
            </a:r>
          </a:p>
          <a:p>
            <a:pPr>
              <a:lnSpc>
                <a:spcPct val="90000"/>
              </a:lnSpc>
            </a:pPr>
            <a:r>
              <a:rPr lang="en-US" altLang="en-US" dirty="0"/>
              <a:t>He accused his young colleagues of having falsified the 678 database.</a:t>
            </a:r>
          </a:p>
          <a:p>
            <a:pPr>
              <a:lnSpc>
                <a:spcPct val="90000"/>
              </a:lnSpc>
            </a:pPr>
            <a:r>
              <a:rPr lang="en-US" altLang="en-US" dirty="0"/>
              <a:t>He went to Federal court to attempt to block UVM from notifying ORI of the pending investigation.</a:t>
            </a:r>
          </a:p>
          <a:p>
            <a:pPr eaLnBrk="1" hangingPunct="1">
              <a:spcBef>
                <a:spcPct val="50000"/>
              </a:spcBef>
            </a:pPr>
            <a:endParaRPr lang="en-US" sz="1200" b="1" dirty="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Federal government banned Dr. Poehlman from NIH funding for life and sentenced him to Federal prison for one year. </a:t>
            </a:r>
          </a:p>
          <a:p>
            <a:pPr>
              <a:lnSpc>
                <a:spcPct val="90000"/>
              </a:lnSpc>
            </a:pPr>
            <a:r>
              <a:rPr lang="en-US" altLang="en-US" dirty="0"/>
              <a:t>The UVM investigation, ORI, and the U.S. Attorney’s office determined that Dr. </a:t>
            </a:r>
            <a:r>
              <a:rPr lang="en-US" altLang="en-US" dirty="0" err="1"/>
              <a:t>Poehlman</a:t>
            </a:r>
            <a:r>
              <a:rPr lang="en-US" altLang="en-US" dirty="0"/>
              <a:t> falsified data in additional papers and grant applications in areas as wide ranging as Alzheimer’s disease, the effect of endurance training on RMR, and the effects of hormone replacement therapy on post-menopausal women.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567C172-370D-4361-A200-E669A08A10A8}" type="slidenum">
              <a:rPr lang="en-US" smtClean="0"/>
              <a:pPr/>
              <a:t>42</a:t>
            </a:fld>
            <a:endParaRPr lang="en-US" dirty="0"/>
          </a:p>
        </p:txBody>
      </p:sp>
    </p:spTree>
    <p:extLst>
      <p:ext uri="{BB962C8B-B14F-4D97-AF65-F5344CB8AC3E}">
        <p14:creationId xmlns:p14="http://schemas.microsoft.com/office/powerpoint/2010/main" val="417801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U.S.</a:t>
            </a:r>
            <a:r>
              <a:rPr lang="en-US" sz="1200" baseline="0" dirty="0"/>
              <a:t> attorney’s office d</a:t>
            </a:r>
            <a:r>
              <a:rPr lang="en-US" sz="1200" dirty="0"/>
              <a:t>efended civil litigation brought by Dr. </a:t>
            </a:r>
            <a:r>
              <a:rPr lang="en-US" sz="1200" dirty="0" err="1"/>
              <a:t>Poehlman</a:t>
            </a:r>
            <a:r>
              <a:rPr lang="en-US" sz="1200" dirty="0"/>
              <a:t> to prevent mandatory reporting of misconduct investigation to ORI.</a:t>
            </a:r>
          </a:p>
          <a:p>
            <a:pPr>
              <a:lnSpc>
                <a:spcPct val="90000"/>
              </a:lnSpc>
            </a:pPr>
            <a:r>
              <a:rPr lang="en-US" sz="1200" dirty="0"/>
              <a:t>Opened civil and criminal fraud investigations into Dr. </a:t>
            </a:r>
            <a:r>
              <a:rPr lang="en-US" sz="1200" dirty="0" err="1"/>
              <a:t>Poehlman’s</a:t>
            </a:r>
            <a:r>
              <a:rPr lang="en-US" sz="1200" dirty="0"/>
              <a:t> research activities, assisted by ORI and HHS OIG.</a:t>
            </a:r>
          </a:p>
          <a:p>
            <a:pPr>
              <a:lnSpc>
                <a:spcPct val="90000"/>
              </a:lnSpc>
            </a:pPr>
            <a:r>
              <a:rPr lang="en-US" sz="1200" dirty="0"/>
              <a:t>Decided that </a:t>
            </a:r>
            <a:r>
              <a:rPr lang="en-US" sz="1200" dirty="0">
                <a:solidFill>
                  <a:srgbClr val="00B0F0"/>
                </a:solidFill>
              </a:rPr>
              <a:t>false claims of Dr. </a:t>
            </a:r>
            <a:r>
              <a:rPr lang="en-US" sz="1200" dirty="0" err="1">
                <a:solidFill>
                  <a:srgbClr val="00B0F0"/>
                </a:solidFill>
              </a:rPr>
              <a:t>Poehlman</a:t>
            </a:r>
            <a:r>
              <a:rPr lang="en-US" sz="1200" dirty="0">
                <a:solidFill>
                  <a:srgbClr val="00B0F0"/>
                </a:solidFill>
              </a:rPr>
              <a:t> warranted a criminal charge and personal monetary settlement of $180,000.</a:t>
            </a:r>
          </a:p>
          <a:p>
            <a:pPr>
              <a:lnSpc>
                <a:spcPct val="90000"/>
              </a:lnSpc>
            </a:pPr>
            <a:r>
              <a:rPr lang="en-US" sz="1200" dirty="0">
                <a:solidFill>
                  <a:srgbClr val="00B0F0"/>
                </a:solidFill>
              </a:rPr>
              <a:t>Dr. </a:t>
            </a:r>
            <a:r>
              <a:rPr lang="en-US" sz="1200" dirty="0" err="1">
                <a:solidFill>
                  <a:srgbClr val="00B0F0"/>
                </a:solidFill>
              </a:rPr>
              <a:t>Poehlman</a:t>
            </a:r>
            <a:r>
              <a:rPr lang="en-US" sz="1200" dirty="0">
                <a:solidFill>
                  <a:srgbClr val="00B0F0"/>
                </a:solidFill>
              </a:rPr>
              <a:t> sentenced to jail term of one year and a day based on admission to one felony count and ordered to a federal prison work camp in Maryland.</a:t>
            </a:r>
          </a:p>
          <a:p>
            <a:r>
              <a:rPr lang="en-US" dirty="0"/>
              <a:t>ORI/ASH actions against Dr. </a:t>
            </a:r>
            <a:r>
              <a:rPr lang="en-US" dirty="0" err="1"/>
              <a:t>Poehlman</a:t>
            </a:r>
            <a:r>
              <a:rPr lang="en-US" dirty="0"/>
              <a:t> include lifetime debarment from federal research funding and retraction/correction of ten published papers.</a:t>
            </a:r>
          </a:p>
          <a:p>
            <a:r>
              <a:rPr lang="en-US" dirty="0">
                <a:solidFill>
                  <a:srgbClr val="00B0F0"/>
                </a:solidFill>
              </a:rPr>
              <a:t>The whistleblower in this case later filed a qui tam suit under federal fraud laws and received a relator’s share of 12% ($22,000) of the Federal recovery of $180,000.</a:t>
            </a:r>
          </a:p>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43</a:t>
            </a:fld>
            <a:endParaRPr lang="en-US"/>
          </a:p>
        </p:txBody>
      </p:sp>
    </p:spTree>
    <p:extLst>
      <p:ext uri="{BB962C8B-B14F-4D97-AF65-F5344CB8AC3E}">
        <p14:creationId xmlns:p14="http://schemas.microsoft.com/office/powerpoint/2010/main" val="281633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office is divided</a:t>
            </a:r>
            <a:r>
              <a:rPr lang="en-US" baseline="0" dirty="0"/>
              <a:t> into three parts:</a:t>
            </a:r>
          </a:p>
          <a:p>
            <a:endParaRPr lang="en-US" baseline="0" dirty="0"/>
          </a:p>
          <a:p>
            <a:r>
              <a:rPr lang="en-US" baseline="0" dirty="0"/>
              <a:t>ORI Director’s Office</a:t>
            </a:r>
          </a:p>
          <a:p>
            <a:endParaRPr lang="en-US" baseline="0" dirty="0"/>
          </a:p>
          <a:p>
            <a:r>
              <a:rPr lang="en-US" baseline="0" dirty="0"/>
              <a:t>Division of Investigative Oversight (DIO)</a:t>
            </a:r>
            <a:r>
              <a:rPr lang="en-US" dirty="0"/>
              <a:t> </a:t>
            </a:r>
          </a:p>
          <a:p>
            <a:pPr lvl="1">
              <a:spcBef>
                <a:spcPts val="1200"/>
              </a:spcBef>
            </a:pPr>
            <a:r>
              <a:rPr lang="en-US" dirty="0"/>
              <a:t>Reviews and monitors research misconduct (RM) allegations </a:t>
            </a:r>
          </a:p>
          <a:p>
            <a:pPr lvl="1">
              <a:spcBef>
                <a:spcPts val="1200"/>
              </a:spcBef>
            </a:pPr>
            <a:r>
              <a:rPr lang="en-US" dirty="0"/>
              <a:t>Provides technical assistance to institutions that respond to allegations of RM</a:t>
            </a:r>
          </a:p>
          <a:p>
            <a:pPr lvl="1">
              <a:spcBef>
                <a:spcPts val="1200"/>
              </a:spcBef>
            </a:pPr>
            <a:r>
              <a:rPr lang="en-US" dirty="0"/>
              <a:t>Administers assurance program for institutional policy and reporting of possible research misconduct</a:t>
            </a:r>
            <a:endParaRPr lang="en-US" sz="2400" dirty="0"/>
          </a:p>
          <a:p>
            <a:endParaRPr lang="en-US" baseline="0" dirty="0"/>
          </a:p>
          <a:p>
            <a:r>
              <a:rPr lang="en-US" baseline="0" dirty="0"/>
              <a:t>Division of Education and Integrity (DEI)</a:t>
            </a:r>
            <a:endParaRPr lang="en-US" dirty="0"/>
          </a:p>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4</a:t>
            </a:fld>
            <a:endParaRPr lang="en-US"/>
          </a:p>
        </p:txBody>
      </p:sp>
    </p:spTree>
    <p:extLst>
      <p:ext uri="{BB962C8B-B14F-4D97-AF65-F5344CB8AC3E}">
        <p14:creationId xmlns:p14="http://schemas.microsoft.com/office/powerpoint/2010/main" val="4130690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95800"/>
          </a:xfrm>
        </p:spPr>
        <p:txBody>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fld id="{A567C172-370D-4361-A200-E669A08A10A8}" type="slidenum">
              <a:rPr lang="en-US" smtClean="0"/>
              <a:pPr/>
              <a:t>44</a:t>
            </a:fld>
            <a:endParaRPr lang="en-US" dirty="0"/>
          </a:p>
        </p:txBody>
      </p:sp>
    </p:spTree>
    <p:extLst>
      <p:ext uri="{BB962C8B-B14F-4D97-AF65-F5344CB8AC3E}">
        <p14:creationId xmlns:p14="http://schemas.microsoft.com/office/powerpoint/2010/main" val="1904590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45</a:t>
            </a:fld>
            <a:endParaRPr lang="en-US"/>
          </a:p>
        </p:txBody>
      </p:sp>
    </p:spTree>
    <p:extLst>
      <p:ext uri="{BB962C8B-B14F-4D97-AF65-F5344CB8AC3E}">
        <p14:creationId xmlns:p14="http://schemas.microsoft.com/office/powerpoint/2010/main" val="31973299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7C172-370D-4361-A200-E669A08A10A8}" type="slidenum">
              <a:rPr lang="en-US" smtClean="0"/>
              <a:pPr/>
              <a:t>46</a:t>
            </a:fld>
            <a:endParaRPr lang="en-US" dirty="0"/>
          </a:p>
        </p:txBody>
      </p:sp>
    </p:spTree>
    <p:extLst>
      <p:ext uri="{BB962C8B-B14F-4D97-AF65-F5344CB8AC3E}">
        <p14:creationId xmlns:p14="http://schemas.microsoft.com/office/powerpoint/2010/main" val="2824182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82A097F-0D9B-42F6-8D64-7A267F1C2FFB}" type="slidenum">
              <a:rPr lang="en-US" smtClean="0">
                <a:solidFill>
                  <a:prstClr val="black"/>
                </a:solidFill>
              </a:rPr>
              <a:pPr/>
              <a:t>47</a:t>
            </a:fld>
            <a:endParaRPr lang="en-US">
              <a:solidFill>
                <a:prstClr val="black"/>
              </a:solidFill>
            </a:endParaRPr>
          </a:p>
        </p:txBody>
      </p:sp>
      <p:sp>
        <p:nvSpPr>
          <p:cNvPr id="6" name="Notes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02560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rgbClr val="0000CC"/>
                </a:solidFill>
                <a:latin typeface="+mn-lt"/>
                <a:ea typeface="+mn-ea"/>
                <a:cs typeface="+mn-cs"/>
              </a:rPr>
              <a:t>iThenticate</a:t>
            </a:r>
            <a:r>
              <a:rPr lang="en-US" sz="1200" kern="1200" dirty="0">
                <a:solidFill>
                  <a:srgbClr val="0000CC"/>
                </a:solidFill>
                <a:latin typeface="+mn-lt"/>
                <a:ea typeface="+mn-ea"/>
                <a:cs typeface="+mn-cs"/>
              </a:rPr>
              <a:t> database content </a:t>
            </a:r>
          </a:p>
          <a:p>
            <a:pPr marL="342900" indent="-342900">
              <a:buFont typeface="Arial" panose="020B0604020202020204" pitchFamily="34" charset="0"/>
              <a:buChar char="•"/>
            </a:pPr>
            <a:endParaRPr lang="en-US" sz="1200" kern="1200" dirty="0">
              <a:solidFill>
                <a:srgbClr val="0000CC"/>
              </a:solidFill>
              <a:latin typeface="+mn-lt"/>
              <a:ea typeface="+mn-ea"/>
              <a:cs typeface="+mn-cs"/>
            </a:endParaRPr>
          </a:p>
          <a:p>
            <a:pPr marL="342900" indent="-342900">
              <a:buFont typeface="Arial" panose="020B0604020202020204" pitchFamily="34" charset="0"/>
              <a:buChar char="•"/>
            </a:pPr>
            <a:r>
              <a:rPr lang="en-US" sz="1200" kern="1200" dirty="0">
                <a:solidFill>
                  <a:srgbClr val="0000CC"/>
                </a:solidFill>
                <a:latin typeface="+mn-lt"/>
                <a:ea typeface="+mn-ea"/>
                <a:cs typeface="+mn-cs"/>
              </a:rPr>
              <a:t>40 Million scholarly articles, books, and conferences proceedings from 115,000 scientific, technical, and medical journals  </a:t>
            </a:r>
          </a:p>
          <a:p>
            <a:pPr marL="342900" indent="-342900">
              <a:buFont typeface="Arial" panose="020B0604020202020204" pitchFamily="34" charset="0"/>
              <a:buChar char="•"/>
            </a:pPr>
            <a:endParaRPr lang="en-US" sz="1200" kern="1200" dirty="0">
              <a:solidFill>
                <a:srgbClr val="0000CC"/>
              </a:solidFill>
              <a:latin typeface="+mn-lt"/>
              <a:ea typeface="+mn-ea"/>
              <a:cs typeface="+mn-cs"/>
            </a:endParaRPr>
          </a:p>
          <a:p>
            <a:pPr marL="342900" indent="-342900">
              <a:buFont typeface="Arial" panose="020B0604020202020204" pitchFamily="34" charset="0"/>
              <a:buChar char="•"/>
            </a:pPr>
            <a:r>
              <a:rPr lang="en-US" sz="1200" kern="1200" dirty="0">
                <a:solidFill>
                  <a:srgbClr val="0000CC"/>
                </a:solidFill>
                <a:latin typeface="+mn-lt"/>
                <a:ea typeface="+mn-ea"/>
                <a:cs typeface="+mn-cs"/>
              </a:rPr>
              <a:t>92 Million published works from journals, periodicals, magazines, encyclopedias, and abstracts </a:t>
            </a:r>
          </a:p>
          <a:p>
            <a:pPr marL="342900" indent="-342900">
              <a:buFont typeface="Arial" panose="020B0604020202020204" pitchFamily="34" charset="0"/>
              <a:buChar char="•"/>
            </a:pPr>
            <a:endParaRPr lang="en-US" sz="1200" kern="1200" dirty="0">
              <a:solidFill>
                <a:srgbClr val="0000CC"/>
              </a:solidFill>
              <a:latin typeface="+mn-lt"/>
              <a:ea typeface="+mn-ea"/>
              <a:cs typeface="+mn-cs"/>
            </a:endParaRPr>
          </a:p>
          <a:p>
            <a:pPr marL="342900" indent="-342900">
              <a:buFont typeface="Arial" panose="020B0604020202020204" pitchFamily="34" charset="0"/>
              <a:buChar char="•"/>
            </a:pPr>
            <a:r>
              <a:rPr lang="en-US" sz="1200" kern="1200" dirty="0">
                <a:solidFill>
                  <a:srgbClr val="0000CC"/>
                </a:solidFill>
                <a:latin typeface="+mn-lt"/>
                <a:ea typeface="+mn-ea"/>
                <a:cs typeface="+mn-cs"/>
              </a:rPr>
              <a:t>50 Billion current and archived web pages</a:t>
            </a:r>
          </a:p>
          <a:p>
            <a:endParaRPr lang="en-US" dirty="0"/>
          </a:p>
        </p:txBody>
      </p:sp>
      <p:sp>
        <p:nvSpPr>
          <p:cNvPr id="4" name="Slide Number Placeholder 3"/>
          <p:cNvSpPr>
            <a:spLocks noGrp="1"/>
          </p:cNvSpPr>
          <p:nvPr>
            <p:ph type="sldNum" sz="quarter" idx="10"/>
          </p:nvPr>
        </p:nvSpPr>
        <p:spPr/>
        <p:txBody>
          <a:bodyPr/>
          <a:lstStyle/>
          <a:p>
            <a:pPr>
              <a:defRPr/>
            </a:pPr>
            <a:fld id="{E07013D5-EDBD-4C46-AD81-CACBA121E645}" type="slidenum">
              <a:rPr lang="en-US" smtClean="0"/>
              <a:pPr>
                <a:defRPr/>
              </a:pPr>
              <a:t>48</a:t>
            </a:fld>
            <a:endParaRPr lang="en-US"/>
          </a:p>
        </p:txBody>
      </p:sp>
    </p:spTree>
    <p:extLst>
      <p:ext uri="{BB962C8B-B14F-4D97-AF65-F5344CB8AC3E}">
        <p14:creationId xmlns:p14="http://schemas.microsoft.com/office/powerpoint/2010/main" val="1245017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6</a:t>
            </a:fld>
            <a:endParaRPr lang="en-US"/>
          </a:p>
        </p:txBody>
      </p:sp>
    </p:spTree>
    <p:extLst>
      <p:ext uri="{BB962C8B-B14F-4D97-AF65-F5344CB8AC3E}">
        <p14:creationId xmlns:p14="http://schemas.microsoft.com/office/powerpoint/2010/main" val="346179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7</a:t>
            </a:fld>
            <a:endParaRPr lang="en-US"/>
          </a:p>
        </p:txBody>
      </p:sp>
    </p:spTree>
    <p:extLst>
      <p:ext uri="{BB962C8B-B14F-4D97-AF65-F5344CB8AC3E}">
        <p14:creationId xmlns:p14="http://schemas.microsoft.com/office/powerpoint/2010/main" val="2349311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pPr>
                <a:defRPr/>
              </a:pPr>
              <a:t>8</a:t>
            </a:fld>
            <a:endParaRPr lang="en-US" dirty="0"/>
          </a:p>
        </p:txBody>
      </p:sp>
    </p:spTree>
    <p:extLst>
      <p:ext uri="{BB962C8B-B14F-4D97-AF65-F5344CB8AC3E}">
        <p14:creationId xmlns:p14="http://schemas.microsoft.com/office/powerpoint/2010/main" val="222209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ORI’s Plagiarism Policy: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https://ori.hhs.gov/ori-policy-plagiarism</a:t>
            </a:r>
          </a:p>
          <a:p>
            <a:r>
              <a:rPr lang="en-US" dirty="0"/>
              <a:t>ORI considers plagiarism to include both the theft or misappropriation of intellectual property and the substantial unattributed textual copying of another's work. </a:t>
            </a:r>
          </a:p>
          <a:p>
            <a:endParaRPr lang="en-US" dirty="0"/>
          </a:p>
          <a:p>
            <a:r>
              <a:rPr lang="en-US" b="1" dirty="0"/>
              <a:t>It does not include authorship or credit disputes.</a:t>
            </a:r>
          </a:p>
          <a:p>
            <a:pPr lvl="1"/>
            <a:r>
              <a:rPr lang="en-US" dirty="0"/>
              <a:t>Many allegations of plagiarism involve disputes among former collaborators who participated jointly in the development or conduct of a research project, but who subsequently went their separate ways and made independent use of the jointly developed concepts, methods, descriptive language, or other product of the joint effort. </a:t>
            </a:r>
          </a:p>
          <a:p>
            <a:pPr lvl="1"/>
            <a:r>
              <a:rPr lang="en-US" dirty="0"/>
              <a:t>The ownership of the intellectual property in many such situations is seldom clear, and the collaborative history among the scientists often supports a presumption of implied consent to use the products of the collaboration by any of the former collaborators.</a:t>
            </a:r>
          </a:p>
          <a:p>
            <a:endParaRPr lang="en-US" dirty="0"/>
          </a:p>
        </p:txBody>
      </p:sp>
      <p:sp>
        <p:nvSpPr>
          <p:cNvPr id="4" name="Slide Number Placeholder 3"/>
          <p:cNvSpPr>
            <a:spLocks noGrp="1"/>
          </p:cNvSpPr>
          <p:nvPr>
            <p:ph type="sldNum" sz="quarter" idx="10"/>
          </p:nvPr>
        </p:nvSpPr>
        <p:spPr/>
        <p:txBody>
          <a:bodyPr/>
          <a:lstStyle/>
          <a:p>
            <a:fld id="{A96373CF-5D29-4BF0-927D-9013F4BA8B18}" type="slidenum">
              <a:rPr lang="en-US" smtClean="0"/>
              <a:t>9</a:t>
            </a:fld>
            <a:endParaRPr lang="en-US"/>
          </a:p>
        </p:txBody>
      </p:sp>
    </p:spTree>
    <p:extLst>
      <p:ext uri="{BB962C8B-B14F-4D97-AF65-F5344CB8AC3E}">
        <p14:creationId xmlns:p14="http://schemas.microsoft.com/office/powerpoint/2010/main" val="2905807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6373CF-5D29-4BF0-927D-9013F4BA8B18}" type="slidenum">
              <a:rPr lang="en-US" smtClean="0"/>
              <a:t>10</a:t>
            </a:fld>
            <a:endParaRPr lang="en-US" dirty="0"/>
          </a:p>
        </p:txBody>
      </p:sp>
    </p:spTree>
    <p:extLst>
      <p:ext uri="{BB962C8B-B14F-4D97-AF65-F5344CB8AC3E}">
        <p14:creationId xmlns:p14="http://schemas.microsoft.com/office/powerpoint/2010/main" val="1589013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365376"/>
            <a:ext cx="10363200" cy="1470025"/>
          </a:xfrm>
        </p:spPr>
        <p:txBody>
          <a:bodyPr>
            <a:normAutofit/>
          </a:bodyPr>
          <a:lstStyle>
            <a:lvl1pPr algn="ctr">
              <a:defRPr sz="3200" b="1">
                <a:solidFill>
                  <a:srgbClr val="102B62"/>
                </a:solidFill>
              </a:defRPr>
            </a:lvl1pPr>
          </a:lstStyle>
          <a:p>
            <a:r>
              <a:rPr lang="en-US" dirty="0"/>
              <a:t>Title, Arial Bold, 32 </a:t>
            </a:r>
            <a:r>
              <a:rPr lang="en-US" dirty="0" err="1"/>
              <a:t>pt</a:t>
            </a:r>
            <a:endParaRPr lang="en-US" dirty="0"/>
          </a:p>
        </p:txBody>
      </p:sp>
      <p:sp>
        <p:nvSpPr>
          <p:cNvPr id="3" name="Subtitle 2"/>
          <p:cNvSpPr>
            <a:spLocks noGrp="1"/>
          </p:cNvSpPr>
          <p:nvPr>
            <p:ph type="subTitle" idx="1" hasCustomPrompt="1"/>
          </p:nvPr>
        </p:nvSpPr>
        <p:spPr>
          <a:xfrm>
            <a:off x="1828800" y="4718594"/>
            <a:ext cx="8534400" cy="1752600"/>
          </a:xfrm>
        </p:spPr>
        <p:txBody>
          <a:bodyPr>
            <a:normAutofit/>
          </a:bodyPr>
          <a:lstStyle>
            <a:lvl1pPr marL="0" indent="0" algn="ctr">
              <a:buNone/>
              <a:defRPr sz="2400" b="0" baseline="0">
                <a:solidFill>
                  <a:srgbClr val="102B6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5601" y="397218"/>
            <a:ext cx="2624732" cy="1133132"/>
          </a:xfrm>
          <a:prstGeom prst="rect">
            <a:avLst/>
          </a:prstGeom>
        </p:spPr>
      </p:pic>
      <p:pic>
        <p:nvPicPr>
          <p:cNvPr id="9" name="Picture 8" descr="Department of Health and Human Services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88900"/>
            <a:ext cx="1625600" cy="1625600"/>
          </a:xfrm>
          <a:prstGeom prst="rect">
            <a:avLst/>
          </a:prstGeom>
        </p:spPr>
      </p:pic>
      <p:pic>
        <p:nvPicPr>
          <p:cNvPr id="10" name="Picture 9" descr="Assistant Secretary for Preparedness and Response logo"/>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45601" y="584200"/>
            <a:ext cx="2624732" cy="655467"/>
          </a:xfrm>
          <a:prstGeom prst="rect">
            <a:avLst/>
          </a:prstGeom>
        </p:spPr>
      </p:pic>
      <p:pic>
        <p:nvPicPr>
          <p:cNvPr id="11" name="Picture 10"/>
          <p:cNvPicPr>
            <a:picLocks noChangeAspect="1"/>
          </p:cNvPicPr>
          <p:nvPr/>
        </p:nvPicPr>
        <p:blipFill>
          <a:blip r:embed="rId5"/>
          <a:stretch>
            <a:fillRect/>
          </a:stretch>
        </p:blipFill>
        <p:spPr>
          <a:xfrm>
            <a:off x="1" y="2"/>
            <a:ext cx="12263847" cy="163600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effectLst>
            <a:outerShdw blurRad="50800" dist="38100" dir="8100000" algn="tr" rotWithShape="0">
              <a:prstClr val="black">
                <a:alpha val="40000"/>
              </a:prstClr>
            </a:outerShdw>
          </a:effectLst>
        </p:spPr>
      </p:pic>
      <p:pic>
        <p:nvPicPr>
          <p:cNvPr id="12" name="Picture 11"/>
          <p:cNvPicPr>
            <a:picLocks noChangeAspect="1"/>
          </p:cNvPicPr>
          <p:nvPr/>
        </p:nvPicPr>
        <p:blipFill>
          <a:blip r:embed="rId6"/>
          <a:stretch>
            <a:fillRect/>
          </a:stretch>
        </p:blipFill>
        <p:spPr>
          <a:xfrm>
            <a:off x="515507" y="100837"/>
            <a:ext cx="1852701" cy="1844681"/>
          </a:xfrm>
          <a:prstGeom prst="rect">
            <a:avLst/>
          </a:prstGeom>
          <a:effectLst>
            <a:outerShdw blurRad="50800" dist="38100" dir="8100000" algn="tr" rotWithShape="0">
              <a:prstClr val="black">
                <a:alpha val="40000"/>
              </a:prstClr>
            </a:outerShdw>
          </a:effectLst>
        </p:spPr>
      </p:pic>
      <p:sp>
        <p:nvSpPr>
          <p:cNvPr id="13" name="Title 1"/>
          <p:cNvSpPr txBox="1">
            <a:spLocks/>
          </p:cNvSpPr>
          <p:nvPr/>
        </p:nvSpPr>
        <p:spPr>
          <a:xfrm>
            <a:off x="1930400" y="378246"/>
            <a:ext cx="10468563" cy="1567272"/>
          </a:xfrm>
          <a:prstGeom prst="rect">
            <a:avLst/>
          </a:prstGeom>
        </p:spPr>
        <p:txBody>
          <a:bodyPr vert="horz" lIns="162560" tIns="81280" rIns="162560" bIns="8128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81276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33"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OFFICE OF THE ASSISTANT SECRETARY FOR HEALTH</a:t>
            </a:r>
          </a:p>
        </p:txBody>
      </p:sp>
      <p:pic>
        <p:nvPicPr>
          <p:cNvPr id="6" name="Picture 5"/>
          <p:cNvPicPr>
            <a:picLocks noChangeAspect="1"/>
          </p:cNvPicPr>
          <p:nvPr userDrawn="1"/>
        </p:nvPicPr>
        <p:blipFill>
          <a:blip r:embed="rId7"/>
          <a:stretch>
            <a:fillRect/>
          </a:stretch>
        </p:blipFill>
        <p:spPr>
          <a:xfrm>
            <a:off x="9562473" y="4512623"/>
            <a:ext cx="1968715" cy="1968715"/>
          </a:xfrm>
          <a:prstGeom prst="rect">
            <a:avLst/>
          </a:prstGeom>
        </p:spPr>
      </p:pic>
    </p:spTree>
    <p:extLst>
      <p:ext uri="{BB962C8B-B14F-4D97-AF65-F5344CB8AC3E}">
        <p14:creationId xmlns:p14="http://schemas.microsoft.com/office/powerpoint/2010/main" val="3060824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baseline="0">
                <a:solidFill>
                  <a:srgbClr val="102B62"/>
                </a:solidFill>
              </a:defRPr>
            </a:lvl1pPr>
          </a:lstStyle>
          <a:p>
            <a:r>
              <a:rPr lang="en-US" dirty="0"/>
              <a:t>DIFFERENT TITLE PER SLIDE, ARIAL 28 PT</a:t>
            </a:r>
          </a:p>
        </p:txBody>
      </p:sp>
      <p:sp>
        <p:nvSpPr>
          <p:cNvPr id="3" name="Content Placeholder 2"/>
          <p:cNvSpPr>
            <a:spLocks noGrp="1"/>
          </p:cNvSpPr>
          <p:nvPr>
            <p:ph idx="1" hasCustomPrompt="1"/>
          </p:nvPr>
        </p:nvSpPr>
        <p:spPr>
          <a:xfrm>
            <a:off x="609600" y="1498601"/>
            <a:ext cx="10972800" cy="4368799"/>
          </a:xfrm>
        </p:spPr>
        <p:txBody>
          <a:bodyPr/>
          <a:lstStyle>
            <a:lvl1pPr marL="457189" indent="-457189">
              <a:buSzPct val="125000"/>
              <a:buFont typeface="Arial" panose="020B0604020202020204" pitchFamily="34" charset="0"/>
              <a:buChar char="•"/>
              <a:defRPr sz="2200">
                <a:solidFill>
                  <a:srgbClr val="102B62"/>
                </a:solidFill>
              </a:defRPr>
            </a:lvl1pPr>
            <a:lvl2pPr marL="990575" indent="-380990">
              <a:buFont typeface="Wingdings" panose="05000000000000000000" pitchFamily="2" charset="2"/>
              <a:buChar char="§"/>
              <a:defRPr sz="2000">
                <a:solidFill>
                  <a:srgbClr val="102B62"/>
                </a:solidFill>
              </a:defRPr>
            </a:lvl2pPr>
            <a:lvl3pPr marL="1523962" indent="-304792">
              <a:buFont typeface="Wingdings" panose="05000000000000000000" pitchFamily="2" charset="2"/>
              <a:buChar char="ü"/>
              <a:defRPr sz="1800">
                <a:solidFill>
                  <a:srgbClr val="102B62"/>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8"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cxnSp>
        <p:nvCxnSpPr>
          <p:cNvPr id="6" name="Straight Connector 5"/>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4" name="Group 3"/>
          <p:cNvGrpSpPr/>
          <p:nvPr userDrawn="1"/>
        </p:nvGrpSpPr>
        <p:grpSpPr>
          <a:xfrm>
            <a:off x="488262" y="5980023"/>
            <a:ext cx="6557482" cy="729672"/>
            <a:chOff x="450938" y="5980023"/>
            <a:chExt cx="6557482" cy="729672"/>
          </a:xfrm>
        </p:grpSpPr>
        <p:sp>
          <p:nvSpPr>
            <p:cNvPr id="13" name="TextBox 12">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pPr algn="l"/>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4" name="TextBox 13">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pPr algn="l"/>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5" name="Picture 4"/>
            <p:cNvPicPr>
              <a:picLocks noChangeAspect="1"/>
            </p:cNvPicPr>
            <p:nvPr userDrawn="1"/>
          </p:nvPicPr>
          <p:blipFill>
            <a:blip r:embed="rId2"/>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402072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102B62"/>
                </a:solidFill>
              </a:defRPr>
            </a:lvl1pPr>
          </a:lstStyle>
          <a:p>
            <a:r>
              <a:rPr lang="en-US" dirty="0"/>
              <a:t>DIFFERENT TITLE PER SLIDE, ARIAL 28 PT</a:t>
            </a:r>
          </a:p>
        </p:txBody>
      </p:sp>
      <p:sp>
        <p:nvSpPr>
          <p:cNvPr id="3" name="Content Placeholder 2"/>
          <p:cNvSpPr>
            <a:spLocks noGrp="1"/>
          </p:cNvSpPr>
          <p:nvPr>
            <p:ph sz="half" idx="1"/>
          </p:nvPr>
        </p:nvSpPr>
        <p:spPr>
          <a:xfrm>
            <a:off x="609600" y="1498600"/>
            <a:ext cx="5384800" cy="4368800"/>
          </a:xfrm>
        </p:spPr>
        <p:txBody>
          <a:bodyPr/>
          <a:lstStyle>
            <a:lvl1pPr marL="457189" indent="-457189">
              <a:buFont typeface="Arial" panose="020B0604020202020204" pitchFamily="34" charset="0"/>
              <a:buChar char="•"/>
              <a:defRPr sz="2200">
                <a:solidFill>
                  <a:srgbClr val="102B62"/>
                </a:solidFill>
              </a:defRPr>
            </a:lvl1pPr>
            <a:lvl2pPr marL="990575" indent="-380990">
              <a:buFont typeface="Wingdings" panose="05000000000000000000" pitchFamily="2" charset="2"/>
              <a:buChar char="§"/>
              <a:defRPr sz="2000">
                <a:solidFill>
                  <a:srgbClr val="102B62"/>
                </a:solidFill>
              </a:defRPr>
            </a:lvl2pPr>
            <a:lvl3pPr marL="1523962" indent="-304792">
              <a:buFont typeface="Wingdings" panose="05000000000000000000" pitchFamily="2" charset="2"/>
              <a:buChar char="ü"/>
              <a:defRPr sz="1800">
                <a:solidFill>
                  <a:srgbClr val="102B62"/>
                </a:solidFill>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0" y="1498600"/>
            <a:ext cx="5384800" cy="4368800"/>
          </a:xfrm>
        </p:spPr>
        <p:txBody>
          <a:bodyPr>
            <a:normAutofit/>
          </a:bodyPr>
          <a:lstStyle>
            <a:lvl1pPr marL="457189" indent="-457189" algn="l" defTabSz="1219170" rtl="0" eaLnBrk="1" latinLnBrk="0" hangingPunct="1">
              <a:spcBef>
                <a:spcPct val="20000"/>
              </a:spcBef>
              <a:buFont typeface="Arial" panose="020B0604020202020204" pitchFamily="34" charset="0"/>
              <a:buChar char="•"/>
              <a:defRPr lang="en-US" sz="2200" kern="1200" dirty="0" smtClean="0">
                <a:solidFill>
                  <a:srgbClr val="102B62"/>
                </a:solidFill>
                <a:latin typeface="+mn-lt"/>
                <a:ea typeface="+mn-ea"/>
                <a:cs typeface="+mn-cs"/>
              </a:defRPr>
            </a:lvl1pPr>
            <a:lvl2pPr marL="1066773" indent="-457189" algn="l" defTabSz="1219170" rtl="0" eaLnBrk="1" latinLnBrk="0" hangingPunct="1">
              <a:spcBef>
                <a:spcPct val="20000"/>
              </a:spcBef>
              <a:buFont typeface="Wingdings" panose="05000000000000000000" pitchFamily="2" charset="2"/>
              <a:buChar char="§"/>
              <a:defRPr lang="en-US" sz="2000" kern="1200" dirty="0" smtClean="0">
                <a:solidFill>
                  <a:srgbClr val="102B62"/>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lang="en-US" sz="1800" kern="1200" dirty="0" smtClean="0">
                <a:solidFill>
                  <a:srgbClr val="102B62"/>
                </a:solidFill>
                <a:latin typeface="+mn-lt"/>
                <a:ea typeface="+mn-ea"/>
                <a:cs typeface="+mn-cs"/>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cxnSp>
        <p:nvCxnSpPr>
          <p:cNvPr id="12" name="Straight Connector 11"/>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11" name="Group 10"/>
          <p:cNvGrpSpPr/>
          <p:nvPr userDrawn="1"/>
        </p:nvGrpSpPr>
        <p:grpSpPr>
          <a:xfrm>
            <a:off x="488262" y="5980023"/>
            <a:ext cx="6557482" cy="729672"/>
            <a:chOff x="450938" y="5980023"/>
            <a:chExt cx="6557482" cy="729672"/>
          </a:xfrm>
        </p:grpSpPr>
        <p:sp>
          <p:nvSpPr>
            <p:cNvPr id="13" name="TextBox 12">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pPr algn="l"/>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6" name="TextBox 15">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pPr algn="l"/>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7" name="Picture 16"/>
            <p:cNvPicPr>
              <a:picLocks noChangeAspect="1"/>
            </p:cNvPicPr>
            <p:nvPr userDrawn="1"/>
          </p:nvPicPr>
          <p:blipFill>
            <a:blip r:embed="rId2"/>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428565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102B62"/>
                </a:solidFill>
              </a:defRPr>
            </a:lvl1pPr>
          </a:lstStyle>
          <a:p>
            <a:r>
              <a:rPr lang="en-US" dirty="0"/>
              <a:t>DIFFERENT TITLE PER SLIDE, ARIAL 28 PT</a:t>
            </a:r>
          </a:p>
        </p:txBody>
      </p:sp>
      <p:sp>
        <p:nvSpPr>
          <p:cNvPr id="7" name="Slide Number Placeholder 5"/>
          <p:cNvSpPr txBox="1">
            <a:spLocks/>
          </p:cNvSpPr>
          <p:nvPr/>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1" name="Picture 10" descr="Assistant Secretary for Preparedness and Response 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cxnSp>
        <p:nvCxnSpPr>
          <p:cNvPr id="15" name="Straight Connector 14"/>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12" name="Group 11"/>
          <p:cNvGrpSpPr/>
          <p:nvPr userDrawn="1"/>
        </p:nvGrpSpPr>
        <p:grpSpPr>
          <a:xfrm>
            <a:off x="478931" y="5980023"/>
            <a:ext cx="6557482" cy="729672"/>
            <a:chOff x="450938" y="5980023"/>
            <a:chExt cx="6557482" cy="729672"/>
          </a:xfrm>
        </p:grpSpPr>
        <p:sp>
          <p:nvSpPr>
            <p:cNvPr id="13" name="TextBox 12">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pPr algn="l"/>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4" name="TextBox 13">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pPr algn="l"/>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6" name="Picture 15"/>
            <p:cNvPicPr>
              <a:picLocks noChangeAspect="1"/>
            </p:cNvPicPr>
            <p:nvPr userDrawn="1"/>
          </p:nvPicPr>
          <p:blipFill>
            <a:blip r:embed="rId3"/>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420119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txBox="1">
            <a:spLocks/>
          </p:cNvSpPr>
          <p:nvPr/>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0" name="Picture 9" descr="Assistant Secretary for Preparedness and Response 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cxnSp>
        <p:nvCxnSpPr>
          <p:cNvPr id="14" name="Straight Connector 13"/>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9" name="Group 8"/>
          <p:cNvGrpSpPr/>
          <p:nvPr userDrawn="1"/>
        </p:nvGrpSpPr>
        <p:grpSpPr>
          <a:xfrm>
            <a:off x="488262" y="5980023"/>
            <a:ext cx="6557482" cy="729672"/>
            <a:chOff x="450938" y="5980023"/>
            <a:chExt cx="6557482" cy="729672"/>
          </a:xfrm>
        </p:grpSpPr>
        <p:sp>
          <p:nvSpPr>
            <p:cNvPr id="11" name="TextBox 10">
              <a:extLst>
                <a:ext uri="{FF2B5EF4-FFF2-40B4-BE49-F238E27FC236}">
                  <a16:creationId xmlns:a16="http://schemas.microsoft.com/office/drawing/2014/main"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pPr algn="l"/>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2" name="TextBox 11">
              <a:extLst>
                <a:ext uri="{FF2B5EF4-FFF2-40B4-BE49-F238E27FC236}">
                  <a16:creationId xmlns:a16="http://schemas.microsoft.com/office/drawing/2014/main"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pPr algn="l"/>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3" name="Picture 12"/>
            <p:cNvPicPr>
              <a:picLocks noChangeAspect="1"/>
            </p:cNvPicPr>
            <p:nvPr userDrawn="1"/>
          </p:nvPicPr>
          <p:blipFill>
            <a:blip r:embed="rId3"/>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259650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a:xfrm>
            <a:off x="8128000" y="6248401"/>
            <a:ext cx="3556000" cy="365125"/>
          </a:xfrm>
          <a:prstGeom prst="rect">
            <a:avLst/>
          </a:prstGeom>
        </p:spPr>
        <p:txBody>
          <a:bodyPr rtlCol="0"/>
          <a:lstStyle>
            <a:lvl1pPr>
              <a:defRPr sz="1400"/>
            </a:lvl1pPr>
          </a:lstStyle>
          <a:p>
            <a:endParaRPr lang="en-US" dirty="0"/>
          </a:p>
        </p:txBody>
      </p:sp>
      <p:sp>
        <p:nvSpPr>
          <p:cNvPr id="12" name="Slide Number Placeholder 11"/>
          <p:cNvSpPr>
            <a:spLocks noGrp="1"/>
          </p:cNvSpPr>
          <p:nvPr>
            <p:ph type="sldNum" sz="quarter" idx="16"/>
          </p:nvPr>
        </p:nvSpPr>
        <p:spPr>
          <a:xfrm>
            <a:off x="10769600" y="6324600"/>
            <a:ext cx="711200" cy="244476"/>
          </a:xfrm>
          <a:prstGeom prst="rect">
            <a:avLst/>
          </a:prstGeom>
        </p:spPr>
        <p:txBody>
          <a:bodyPr rtlCol="0"/>
          <a:lstStyle/>
          <a:p>
            <a:fld id="{A6BA8C0D-B4AD-4950-9E27-3FDBEFC1AF85}" type="slidenum">
              <a:rPr lang="en-US" smtClean="0"/>
              <a:pPr/>
              <a:t>‹#›</a:t>
            </a:fld>
            <a:endParaRPr lang="en-US" dirty="0"/>
          </a:p>
        </p:txBody>
      </p:sp>
      <p:sp>
        <p:nvSpPr>
          <p:cNvPr id="14" name="Footer Placeholder 13"/>
          <p:cNvSpPr>
            <a:spLocks noGrp="1"/>
          </p:cNvSpPr>
          <p:nvPr>
            <p:ph type="ftr" sz="quarter" idx="17"/>
          </p:nvPr>
        </p:nvSpPr>
        <p:spPr/>
        <p:txBody>
          <a:bodyPr rtlCol="0"/>
          <a:lstStyle>
            <a:lvl1pPr algn="l">
              <a:defRPr/>
            </a:lvl1pPr>
          </a:lstStyle>
          <a:p>
            <a:r>
              <a:rPr lang="en-US" dirty="0"/>
              <a:t>ODPHP</a:t>
            </a: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7413027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0117114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4" r:id="rId3"/>
    <p:sldLayoutId id="2147483685" r:id="rId4"/>
    <p:sldLayoutId id="2147483686" r:id="rId5"/>
    <p:sldLayoutId id="2147483687" r:id="rId6"/>
  </p:sldLayoutIdLst>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18" Type="http://schemas.openxmlformats.org/officeDocument/2006/relationships/oleObject" Target="../embeddings/oleObject10.bin"/><Relationship Id="rId3" Type="http://schemas.openxmlformats.org/officeDocument/2006/relationships/notesSlide" Target="../notesSlides/notesSlide16.xml"/><Relationship Id="rId7" Type="http://schemas.openxmlformats.org/officeDocument/2006/relationships/image" Target="../media/image20.png"/><Relationship Id="rId12" Type="http://schemas.openxmlformats.org/officeDocument/2006/relationships/oleObject" Target="../embeddings/oleObject5.bin"/><Relationship Id="rId17" Type="http://schemas.openxmlformats.org/officeDocument/2006/relationships/oleObject" Target="../embeddings/oleObject9.bin"/><Relationship Id="rId2" Type="http://schemas.openxmlformats.org/officeDocument/2006/relationships/slideLayout" Target="../slideLayouts/slideLayout4.xml"/><Relationship Id="rId16" Type="http://schemas.openxmlformats.org/officeDocument/2006/relationships/image" Target="../media/image23.png"/><Relationship Id="rId20" Type="http://schemas.openxmlformats.org/officeDocument/2006/relationships/image" Target="../media/image11.jpe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2.png"/><Relationship Id="rId5" Type="http://schemas.openxmlformats.org/officeDocument/2006/relationships/image" Target="../media/image19.emf"/><Relationship Id="rId15" Type="http://schemas.openxmlformats.org/officeDocument/2006/relationships/oleObject" Target="../embeddings/oleObject8.bin"/><Relationship Id="rId10" Type="http://schemas.openxmlformats.org/officeDocument/2006/relationships/oleObject" Target="../embeddings/oleObject4.bin"/><Relationship Id="rId19" Type="http://schemas.openxmlformats.org/officeDocument/2006/relationships/image" Target="../media/image24.emf"/><Relationship Id="rId4" Type="http://schemas.openxmlformats.org/officeDocument/2006/relationships/oleObject" Target="../embeddings/oleObject1.bin"/><Relationship Id="rId9" Type="http://schemas.openxmlformats.org/officeDocument/2006/relationships/image" Target="../media/image21.png"/><Relationship Id="rId1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18" Type="http://schemas.openxmlformats.org/officeDocument/2006/relationships/oleObject" Target="../embeddings/oleObject10.bin"/><Relationship Id="rId3" Type="http://schemas.openxmlformats.org/officeDocument/2006/relationships/notesSlide" Target="../notesSlides/notesSlide17.xml"/><Relationship Id="rId7" Type="http://schemas.openxmlformats.org/officeDocument/2006/relationships/image" Target="../media/image20.png"/><Relationship Id="rId12" Type="http://schemas.openxmlformats.org/officeDocument/2006/relationships/oleObject" Target="../embeddings/oleObject5.bin"/><Relationship Id="rId17" Type="http://schemas.openxmlformats.org/officeDocument/2006/relationships/oleObject" Target="../embeddings/oleObject9.bin"/><Relationship Id="rId2" Type="http://schemas.openxmlformats.org/officeDocument/2006/relationships/slideLayout" Target="../slideLayouts/slideLayout4.xml"/><Relationship Id="rId16" Type="http://schemas.openxmlformats.org/officeDocument/2006/relationships/image" Target="../media/image23.png"/><Relationship Id="rId20" Type="http://schemas.openxmlformats.org/officeDocument/2006/relationships/image" Target="../media/image11.jpe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22.png"/><Relationship Id="rId5" Type="http://schemas.openxmlformats.org/officeDocument/2006/relationships/image" Target="../media/image19.emf"/><Relationship Id="rId15" Type="http://schemas.openxmlformats.org/officeDocument/2006/relationships/oleObject" Target="../embeddings/oleObject8.bin"/><Relationship Id="rId10" Type="http://schemas.openxmlformats.org/officeDocument/2006/relationships/oleObject" Target="../embeddings/oleObject4.bin"/><Relationship Id="rId19" Type="http://schemas.openxmlformats.org/officeDocument/2006/relationships/image" Target="../media/image24.emf"/><Relationship Id="rId4" Type="http://schemas.openxmlformats.org/officeDocument/2006/relationships/oleObject" Target="../embeddings/oleObject1.bin"/><Relationship Id="rId9" Type="http://schemas.openxmlformats.org/officeDocument/2006/relationships/image" Target="../media/image21.png"/><Relationship Id="rId1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6" Type="http://schemas.openxmlformats.org/officeDocument/2006/relationships/oleObject" Target="../embeddings/oleObject21.bin"/><Relationship Id="rId117" Type="http://schemas.openxmlformats.org/officeDocument/2006/relationships/oleObject" Target="../embeddings/oleObject57.bin"/><Relationship Id="rId21" Type="http://schemas.openxmlformats.org/officeDocument/2006/relationships/image" Target="../media/image32.png"/><Relationship Id="rId42" Type="http://schemas.openxmlformats.org/officeDocument/2006/relationships/image" Target="../media/image73.png"/><Relationship Id="rId47" Type="http://schemas.openxmlformats.org/officeDocument/2006/relationships/image" Target="../media/image78.png"/><Relationship Id="rId63" Type="http://schemas.openxmlformats.org/officeDocument/2006/relationships/oleObject" Target="../embeddings/oleObject39.bin"/><Relationship Id="rId68" Type="http://schemas.openxmlformats.org/officeDocument/2006/relationships/image" Target="../media/image85.png"/><Relationship Id="rId84" Type="http://schemas.openxmlformats.org/officeDocument/2006/relationships/image" Target="../media/image91.png"/><Relationship Id="rId89" Type="http://schemas.openxmlformats.org/officeDocument/2006/relationships/image" Target="../media/image96.png"/><Relationship Id="rId112" Type="http://schemas.openxmlformats.org/officeDocument/2006/relationships/image" Target="../media/image51.png"/><Relationship Id="rId133" Type="http://schemas.openxmlformats.org/officeDocument/2006/relationships/image" Target="../media/image61.png"/><Relationship Id="rId138" Type="http://schemas.openxmlformats.org/officeDocument/2006/relationships/oleObject" Target="../embeddings/oleObject68.bin"/><Relationship Id="rId16" Type="http://schemas.openxmlformats.org/officeDocument/2006/relationships/oleObject" Target="../embeddings/oleObject16.bin"/><Relationship Id="rId107" Type="http://schemas.openxmlformats.org/officeDocument/2006/relationships/oleObject" Target="../embeddings/oleObject52.bin"/><Relationship Id="rId11" Type="http://schemas.openxmlformats.org/officeDocument/2006/relationships/image" Target="../media/image28.png"/><Relationship Id="rId32" Type="http://schemas.openxmlformats.org/officeDocument/2006/relationships/image" Target="../media/image71.png"/><Relationship Id="rId37" Type="http://schemas.openxmlformats.org/officeDocument/2006/relationships/oleObject" Target="../embeddings/oleObject26.bin"/><Relationship Id="rId53" Type="http://schemas.openxmlformats.org/officeDocument/2006/relationships/oleObject" Target="../embeddings/oleObject34.bin"/><Relationship Id="rId58" Type="http://schemas.openxmlformats.org/officeDocument/2006/relationships/image" Target="../media/image79.png"/><Relationship Id="rId74" Type="http://schemas.openxmlformats.org/officeDocument/2006/relationships/image" Target="../media/image40.png"/><Relationship Id="rId79" Type="http://schemas.openxmlformats.org/officeDocument/2006/relationships/oleObject" Target="../embeddings/oleObject44.bin"/><Relationship Id="rId102" Type="http://schemas.openxmlformats.org/officeDocument/2006/relationships/image" Target="../media/image103.png"/><Relationship Id="rId123" Type="http://schemas.openxmlformats.org/officeDocument/2006/relationships/image" Target="../media/image56.png"/><Relationship Id="rId128" Type="http://schemas.openxmlformats.org/officeDocument/2006/relationships/oleObject" Target="../embeddings/oleObject63.bin"/><Relationship Id="rId144" Type="http://schemas.openxmlformats.org/officeDocument/2006/relationships/oleObject" Target="../embeddings/oleObject71.bin"/><Relationship Id="rId5" Type="http://schemas.openxmlformats.org/officeDocument/2006/relationships/image" Target="../media/image25.png"/><Relationship Id="rId90" Type="http://schemas.openxmlformats.org/officeDocument/2006/relationships/oleObject" Target="../embeddings/oleObject46.bin"/><Relationship Id="rId95" Type="http://schemas.openxmlformats.org/officeDocument/2006/relationships/image" Target="../media/image100.png"/><Relationship Id="rId22" Type="http://schemas.openxmlformats.org/officeDocument/2006/relationships/oleObject" Target="../embeddings/oleObject19.bin"/><Relationship Id="rId27" Type="http://schemas.openxmlformats.org/officeDocument/2006/relationships/image" Target="../media/image35.png"/><Relationship Id="rId43" Type="http://schemas.openxmlformats.org/officeDocument/2006/relationships/image" Target="../media/image74.png"/><Relationship Id="rId48" Type="http://schemas.openxmlformats.org/officeDocument/2006/relationships/oleObject" Target="../embeddings/oleObject30.bin"/><Relationship Id="rId64" Type="http://schemas.openxmlformats.org/officeDocument/2006/relationships/oleObject" Target="../embeddings/oleObject40.bin"/><Relationship Id="rId69" Type="http://schemas.openxmlformats.org/officeDocument/2006/relationships/image" Target="../media/image86.png"/><Relationship Id="rId113" Type="http://schemas.openxmlformats.org/officeDocument/2006/relationships/oleObject" Target="../embeddings/oleObject55.bin"/><Relationship Id="rId118" Type="http://schemas.openxmlformats.org/officeDocument/2006/relationships/image" Target="../media/image54.png"/><Relationship Id="rId134" Type="http://schemas.openxmlformats.org/officeDocument/2006/relationships/oleObject" Target="../embeddings/oleObject66.bin"/><Relationship Id="rId139" Type="http://schemas.openxmlformats.org/officeDocument/2006/relationships/image" Target="../media/image64.png"/><Relationship Id="rId8" Type="http://schemas.openxmlformats.org/officeDocument/2006/relationships/oleObject" Target="../embeddings/oleObject13.bin"/><Relationship Id="rId51" Type="http://schemas.openxmlformats.org/officeDocument/2006/relationships/oleObject" Target="../embeddings/oleObject32.bin"/><Relationship Id="rId72" Type="http://schemas.openxmlformats.org/officeDocument/2006/relationships/image" Target="../media/image89.png"/><Relationship Id="rId80" Type="http://schemas.openxmlformats.org/officeDocument/2006/relationships/image" Target="../media/image43.png"/><Relationship Id="rId85" Type="http://schemas.openxmlformats.org/officeDocument/2006/relationships/image" Target="../media/image92.png"/><Relationship Id="rId93" Type="http://schemas.openxmlformats.org/officeDocument/2006/relationships/image" Target="../media/image98.png"/><Relationship Id="rId98" Type="http://schemas.openxmlformats.org/officeDocument/2006/relationships/oleObject" Target="../embeddings/oleObject48.bin"/><Relationship Id="rId121" Type="http://schemas.openxmlformats.org/officeDocument/2006/relationships/oleObject" Target="../embeddings/oleObject59.bin"/><Relationship Id="rId142" Type="http://schemas.openxmlformats.org/officeDocument/2006/relationships/oleObject" Target="../embeddings/oleObject70.bin"/><Relationship Id="rId3" Type="http://schemas.openxmlformats.org/officeDocument/2006/relationships/notesSlide" Target="../notesSlides/notesSlide18.xml"/><Relationship Id="rId12" Type="http://schemas.openxmlformats.org/officeDocument/2006/relationships/image" Target="../media/image67.png"/><Relationship Id="rId17" Type="http://schemas.openxmlformats.org/officeDocument/2006/relationships/image" Target="../media/image30.wmf"/><Relationship Id="rId25" Type="http://schemas.openxmlformats.org/officeDocument/2006/relationships/image" Target="../media/image34.png"/><Relationship Id="rId33" Type="http://schemas.openxmlformats.org/officeDocument/2006/relationships/image" Target="../media/image72.png"/><Relationship Id="rId38" Type="http://schemas.openxmlformats.org/officeDocument/2006/relationships/oleObject" Target="../embeddings/oleObject27.bin"/><Relationship Id="rId46" Type="http://schemas.openxmlformats.org/officeDocument/2006/relationships/image" Target="../media/image77.png"/><Relationship Id="rId59" Type="http://schemas.openxmlformats.org/officeDocument/2006/relationships/image" Target="../media/image80.png"/><Relationship Id="rId67" Type="http://schemas.openxmlformats.org/officeDocument/2006/relationships/image" Target="../media/image84.png"/><Relationship Id="rId103" Type="http://schemas.openxmlformats.org/officeDocument/2006/relationships/oleObject" Target="../embeddings/oleObject50.bin"/><Relationship Id="rId108" Type="http://schemas.openxmlformats.org/officeDocument/2006/relationships/image" Target="../media/image49.png"/><Relationship Id="rId116" Type="http://schemas.openxmlformats.org/officeDocument/2006/relationships/image" Target="../media/image53.png"/><Relationship Id="rId124" Type="http://schemas.openxmlformats.org/officeDocument/2006/relationships/oleObject" Target="../embeddings/oleObject61.bin"/><Relationship Id="rId129" Type="http://schemas.openxmlformats.org/officeDocument/2006/relationships/image" Target="../media/image59.png"/><Relationship Id="rId137" Type="http://schemas.openxmlformats.org/officeDocument/2006/relationships/image" Target="../media/image63.png"/><Relationship Id="rId20" Type="http://schemas.openxmlformats.org/officeDocument/2006/relationships/oleObject" Target="../embeddings/oleObject18.bin"/><Relationship Id="rId41" Type="http://schemas.openxmlformats.org/officeDocument/2006/relationships/image" Target="../media/image37.png"/><Relationship Id="rId54" Type="http://schemas.openxmlformats.org/officeDocument/2006/relationships/oleObject" Target="../embeddings/oleObject35.bin"/><Relationship Id="rId62" Type="http://schemas.openxmlformats.org/officeDocument/2006/relationships/image" Target="../media/image82.png"/><Relationship Id="rId70" Type="http://schemas.openxmlformats.org/officeDocument/2006/relationships/image" Target="../media/image87.png"/><Relationship Id="rId75" Type="http://schemas.openxmlformats.org/officeDocument/2006/relationships/oleObject" Target="../embeddings/oleObject42.bin"/><Relationship Id="rId83" Type="http://schemas.openxmlformats.org/officeDocument/2006/relationships/image" Target="../media/image90.png"/><Relationship Id="rId88" Type="http://schemas.openxmlformats.org/officeDocument/2006/relationships/image" Target="../media/image95.png"/><Relationship Id="rId91" Type="http://schemas.openxmlformats.org/officeDocument/2006/relationships/image" Target="../media/image45.png"/><Relationship Id="rId96" Type="http://schemas.openxmlformats.org/officeDocument/2006/relationships/image" Target="../media/image101.png"/><Relationship Id="rId111" Type="http://schemas.openxmlformats.org/officeDocument/2006/relationships/oleObject" Target="../embeddings/oleObject54.bin"/><Relationship Id="rId132" Type="http://schemas.openxmlformats.org/officeDocument/2006/relationships/oleObject" Target="../embeddings/oleObject65.bin"/><Relationship Id="rId140" Type="http://schemas.openxmlformats.org/officeDocument/2006/relationships/oleObject" Target="../embeddings/oleObject69.bin"/><Relationship Id="rId1" Type="http://schemas.openxmlformats.org/officeDocument/2006/relationships/vmlDrawing" Target="../drawings/vmlDrawing3.vml"/><Relationship Id="rId6" Type="http://schemas.openxmlformats.org/officeDocument/2006/relationships/oleObject" Target="../embeddings/oleObject12.bin"/><Relationship Id="rId15" Type="http://schemas.openxmlformats.org/officeDocument/2006/relationships/image" Target="../media/image29.png"/><Relationship Id="rId23" Type="http://schemas.openxmlformats.org/officeDocument/2006/relationships/image" Target="../media/image33.png"/><Relationship Id="rId28" Type="http://schemas.openxmlformats.org/officeDocument/2006/relationships/oleObject" Target="../embeddings/oleObject22.bin"/><Relationship Id="rId36" Type="http://schemas.openxmlformats.org/officeDocument/2006/relationships/image" Target="../media/image36.png"/><Relationship Id="rId49" Type="http://schemas.openxmlformats.org/officeDocument/2006/relationships/image" Target="../media/image20.png"/><Relationship Id="rId57" Type="http://schemas.openxmlformats.org/officeDocument/2006/relationships/oleObject" Target="../embeddings/oleObject37.bin"/><Relationship Id="rId106" Type="http://schemas.openxmlformats.org/officeDocument/2006/relationships/image" Target="../media/image48.png"/><Relationship Id="rId114" Type="http://schemas.openxmlformats.org/officeDocument/2006/relationships/image" Target="../media/image52.png"/><Relationship Id="rId119" Type="http://schemas.openxmlformats.org/officeDocument/2006/relationships/oleObject" Target="../embeddings/oleObject58.bin"/><Relationship Id="rId127" Type="http://schemas.openxmlformats.org/officeDocument/2006/relationships/image" Target="../media/image58.png"/><Relationship Id="rId10" Type="http://schemas.openxmlformats.org/officeDocument/2006/relationships/oleObject" Target="../embeddings/oleObject14.bin"/><Relationship Id="rId31" Type="http://schemas.openxmlformats.org/officeDocument/2006/relationships/image" Target="../media/image70.png"/><Relationship Id="rId44" Type="http://schemas.openxmlformats.org/officeDocument/2006/relationships/image" Target="../media/image75.png"/><Relationship Id="rId52" Type="http://schemas.openxmlformats.org/officeDocument/2006/relationships/oleObject" Target="../embeddings/oleObject33.bin"/><Relationship Id="rId60" Type="http://schemas.openxmlformats.org/officeDocument/2006/relationships/image" Target="../media/image81.png"/><Relationship Id="rId65" Type="http://schemas.openxmlformats.org/officeDocument/2006/relationships/image" Target="../media/image39.png"/><Relationship Id="rId73" Type="http://schemas.openxmlformats.org/officeDocument/2006/relationships/oleObject" Target="../embeddings/oleObject41.bin"/><Relationship Id="rId78" Type="http://schemas.openxmlformats.org/officeDocument/2006/relationships/image" Target="../media/image42.png"/><Relationship Id="rId81" Type="http://schemas.openxmlformats.org/officeDocument/2006/relationships/oleObject" Target="../embeddings/oleObject45.bin"/><Relationship Id="rId86" Type="http://schemas.openxmlformats.org/officeDocument/2006/relationships/image" Target="../media/image93.png"/><Relationship Id="rId94" Type="http://schemas.openxmlformats.org/officeDocument/2006/relationships/image" Target="../media/image99.png"/><Relationship Id="rId99" Type="http://schemas.openxmlformats.org/officeDocument/2006/relationships/image" Target="../media/image46.png"/><Relationship Id="rId101" Type="http://schemas.openxmlformats.org/officeDocument/2006/relationships/oleObject" Target="../embeddings/oleObject49.bin"/><Relationship Id="rId122" Type="http://schemas.openxmlformats.org/officeDocument/2006/relationships/oleObject" Target="../embeddings/oleObject60.bin"/><Relationship Id="rId130" Type="http://schemas.openxmlformats.org/officeDocument/2006/relationships/oleObject" Target="../embeddings/oleObject64.bin"/><Relationship Id="rId135" Type="http://schemas.openxmlformats.org/officeDocument/2006/relationships/image" Target="../media/image62.png"/><Relationship Id="rId143" Type="http://schemas.openxmlformats.org/officeDocument/2006/relationships/image" Target="../media/image66.png"/><Relationship Id="rId4" Type="http://schemas.openxmlformats.org/officeDocument/2006/relationships/oleObject" Target="../embeddings/oleObject11.bin"/><Relationship Id="rId9" Type="http://schemas.openxmlformats.org/officeDocument/2006/relationships/image" Target="../media/image27.png"/><Relationship Id="rId13" Type="http://schemas.openxmlformats.org/officeDocument/2006/relationships/image" Target="../media/image68.png"/><Relationship Id="rId18" Type="http://schemas.openxmlformats.org/officeDocument/2006/relationships/oleObject" Target="../embeddings/oleObject17.bin"/><Relationship Id="rId39" Type="http://schemas.openxmlformats.org/officeDocument/2006/relationships/oleObject" Target="../embeddings/oleObject28.bin"/><Relationship Id="rId109" Type="http://schemas.openxmlformats.org/officeDocument/2006/relationships/oleObject" Target="../embeddings/oleObject53.bin"/><Relationship Id="rId34" Type="http://schemas.openxmlformats.org/officeDocument/2006/relationships/oleObject" Target="../embeddings/oleObject24.bin"/><Relationship Id="rId50" Type="http://schemas.openxmlformats.org/officeDocument/2006/relationships/oleObject" Target="../embeddings/oleObject31.bin"/><Relationship Id="rId55" Type="http://schemas.openxmlformats.org/officeDocument/2006/relationships/oleObject" Target="../embeddings/oleObject36.bin"/><Relationship Id="rId76" Type="http://schemas.openxmlformats.org/officeDocument/2006/relationships/image" Target="../media/image41.png"/><Relationship Id="rId97" Type="http://schemas.openxmlformats.org/officeDocument/2006/relationships/oleObject" Target="../embeddings/oleObject47.bin"/><Relationship Id="rId104" Type="http://schemas.openxmlformats.org/officeDocument/2006/relationships/image" Target="../media/image47.png"/><Relationship Id="rId120" Type="http://schemas.openxmlformats.org/officeDocument/2006/relationships/image" Target="../media/image55.png"/><Relationship Id="rId125" Type="http://schemas.openxmlformats.org/officeDocument/2006/relationships/image" Target="../media/image57.png"/><Relationship Id="rId141" Type="http://schemas.openxmlformats.org/officeDocument/2006/relationships/image" Target="../media/image65.png"/><Relationship Id="rId7" Type="http://schemas.openxmlformats.org/officeDocument/2006/relationships/image" Target="../media/image26.png"/><Relationship Id="rId71" Type="http://schemas.openxmlformats.org/officeDocument/2006/relationships/image" Target="../media/image88.png"/><Relationship Id="rId92" Type="http://schemas.openxmlformats.org/officeDocument/2006/relationships/image" Target="../media/image97.png"/><Relationship Id="rId2" Type="http://schemas.openxmlformats.org/officeDocument/2006/relationships/slideLayout" Target="../slideLayouts/slideLayout5.xml"/><Relationship Id="rId29" Type="http://schemas.openxmlformats.org/officeDocument/2006/relationships/oleObject" Target="../embeddings/oleObject23.bin"/><Relationship Id="rId24" Type="http://schemas.openxmlformats.org/officeDocument/2006/relationships/oleObject" Target="../embeddings/oleObject20.bin"/><Relationship Id="rId40" Type="http://schemas.openxmlformats.org/officeDocument/2006/relationships/oleObject" Target="../embeddings/oleObject29.bin"/><Relationship Id="rId45" Type="http://schemas.openxmlformats.org/officeDocument/2006/relationships/image" Target="../media/image76.png"/><Relationship Id="rId66" Type="http://schemas.openxmlformats.org/officeDocument/2006/relationships/image" Target="../media/image83.png"/><Relationship Id="rId87" Type="http://schemas.openxmlformats.org/officeDocument/2006/relationships/image" Target="../media/image94.png"/><Relationship Id="rId110" Type="http://schemas.openxmlformats.org/officeDocument/2006/relationships/image" Target="../media/image50.png"/><Relationship Id="rId115" Type="http://schemas.openxmlformats.org/officeDocument/2006/relationships/oleObject" Target="../embeddings/oleObject56.bin"/><Relationship Id="rId131" Type="http://schemas.openxmlformats.org/officeDocument/2006/relationships/image" Target="../media/image60.png"/><Relationship Id="rId136" Type="http://schemas.openxmlformats.org/officeDocument/2006/relationships/oleObject" Target="../embeddings/oleObject67.bin"/><Relationship Id="rId61" Type="http://schemas.openxmlformats.org/officeDocument/2006/relationships/oleObject" Target="../embeddings/oleObject38.bin"/><Relationship Id="rId82" Type="http://schemas.openxmlformats.org/officeDocument/2006/relationships/image" Target="../media/image44.png"/><Relationship Id="rId19" Type="http://schemas.openxmlformats.org/officeDocument/2006/relationships/image" Target="../media/image31.png"/><Relationship Id="rId14" Type="http://schemas.openxmlformats.org/officeDocument/2006/relationships/oleObject" Target="../embeddings/oleObject15.bin"/><Relationship Id="rId30" Type="http://schemas.openxmlformats.org/officeDocument/2006/relationships/image" Target="../media/image69.png"/><Relationship Id="rId35" Type="http://schemas.openxmlformats.org/officeDocument/2006/relationships/oleObject" Target="../embeddings/oleObject25.bin"/><Relationship Id="rId56" Type="http://schemas.openxmlformats.org/officeDocument/2006/relationships/image" Target="../media/image38.png"/><Relationship Id="rId77" Type="http://schemas.openxmlformats.org/officeDocument/2006/relationships/oleObject" Target="../embeddings/oleObject43.bin"/><Relationship Id="rId100" Type="http://schemas.openxmlformats.org/officeDocument/2006/relationships/image" Target="../media/image102.png"/><Relationship Id="rId105" Type="http://schemas.openxmlformats.org/officeDocument/2006/relationships/oleObject" Target="../embeddings/oleObject51.bin"/><Relationship Id="rId126" Type="http://schemas.openxmlformats.org/officeDocument/2006/relationships/oleObject" Target="../embeddings/oleObject62.bin"/></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jpe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image" Target="../media/image11.jpeg"/><Relationship Id="rId5" Type="http://schemas.openxmlformats.org/officeDocument/2006/relationships/image" Target="../media/image107.png"/><Relationship Id="rId4" Type="http://schemas.openxmlformats.org/officeDocument/2006/relationships/oleObject" Target="../embeddings/oleObject72.bin"/></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11.png"/><Relationship Id="rId11" Type="http://schemas.openxmlformats.org/officeDocument/2006/relationships/image" Target="../media/image11.jpe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1.jpeg"/><Relationship Id="rId5" Type="http://schemas.openxmlformats.org/officeDocument/2006/relationships/image" Target="../media/image116.png"/><Relationship Id="rId4" Type="http://schemas.openxmlformats.org/officeDocument/2006/relationships/oleObject" Target="../embeddings/oleObject7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1.jpeg"/><Relationship Id="rId5" Type="http://schemas.openxmlformats.org/officeDocument/2006/relationships/image" Target="../media/image117.png"/><Relationship Id="rId4" Type="http://schemas.openxmlformats.org/officeDocument/2006/relationships/oleObject" Target="../embeddings/oleObject74.bin"/></Relationships>
</file>

<file path=ppt/slides/_rels/slide3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30.xml"/><Relationship Id="rId7" Type="http://schemas.openxmlformats.org/officeDocument/2006/relationships/image" Target="../media/image120.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76.bin"/><Relationship Id="rId5" Type="http://schemas.openxmlformats.org/officeDocument/2006/relationships/image" Target="../media/image119.wmf"/><Relationship Id="rId4" Type="http://schemas.openxmlformats.org/officeDocument/2006/relationships/oleObject" Target="../embeddings/oleObject75.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image" Target="../media/image11.jpeg"/><Relationship Id="rId5" Type="http://schemas.openxmlformats.org/officeDocument/2006/relationships/image" Target="../media/image121.png"/><Relationship Id="rId4" Type="http://schemas.openxmlformats.org/officeDocument/2006/relationships/oleObject" Target="../embeddings/oleObject77.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vmlDrawing" Target="../drawings/vmlDrawing9.vml"/><Relationship Id="rId6" Type="http://schemas.openxmlformats.org/officeDocument/2006/relationships/image" Target="../media/image11.jpeg"/><Relationship Id="rId5" Type="http://schemas.openxmlformats.org/officeDocument/2006/relationships/image" Target="../media/image122.wmf"/><Relationship Id="rId4" Type="http://schemas.openxmlformats.org/officeDocument/2006/relationships/oleObject" Target="../embeddings/oleObject78.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vmlDrawing" Target="../drawings/vmlDrawing10.vml"/><Relationship Id="rId6" Type="http://schemas.openxmlformats.org/officeDocument/2006/relationships/image" Target="../media/image11.jpeg"/><Relationship Id="rId5" Type="http://schemas.openxmlformats.org/officeDocument/2006/relationships/image" Target="../media/image123.wmf"/><Relationship Id="rId4" Type="http://schemas.openxmlformats.org/officeDocument/2006/relationships/oleObject" Target="../embeddings/oleObject79.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image" Target="../media/image11.jpeg"/><Relationship Id="rId5" Type="http://schemas.openxmlformats.org/officeDocument/2006/relationships/image" Target="../media/image124.wmf"/><Relationship Id="rId4" Type="http://schemas.openxmlformats.org/officeDocument/2006/relationships/oleObject" Target="../embeddings/oleObject80.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vmlDrawing" Target="../drawings/vmlDrawing12.vml"/><Relationship Id="rId6" Type="http://schemas.openxmlformats.org/officeDocument/2006/relationships/image" Target="../media/image11.jpeg"/><Relationship Id="rId5" Type="http://schemas.openxmlformats.org/officeDocument/2006/relationships/image" Target="../media/image125.png"/><Relationship Id="rId4" Type="http://schemas.openxmlformats.org/officeDocument/2006/relationships/oleObject" Target="../embeddings/oleObject81.bin"/></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30.png"/></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11.jpeg"/><Relationship Id="rId5" Type="http://schemas.openxmlformats.org/officeDocument/2006/relationships/image" Target="../media/image133.png"/><Relationship Id="rId4" Type="http://schemas.openxmlformats.org/officeDocument/2006/relationships/oleObject" Target="../embeddings/oleObject82.bin"/></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3530" y="2778615"/>
            <a:ext cx="10363200" cy="1470025"/>
          </a:xfrm>
        </p:spPr>
        <p:txBody>
          <a:bodyPr/>
          <a:lstStyle/>
          <a:p>
            <a:r>
              <a:rPr lang="en-US" u="sng" dirty="0"/>
              <a:t>How do we Handle </a:t>
            </a:r>
            <a:br>
              <a:rPr lang="en-US" u="sng" dirty="0"/>
            </a:br>
            <a:r>
              <a:rPr lang="en-US" u="sng" dirty="0"/>
              <a:t>Research Misconduct Investigations?</a:t>
            </a:r>
            <a:r>
              <a:rPr lang="en-US" dirty="0"/>
              <a:t> </a:t>
            </a:r>
          </a:p>
        </p:txBody>
      </p:sp>
      <p:sp>
        <p:nvSpPr>
          <p:cNvPr id="3" name="Subtitle 2"/>
          <p:cNvSpPr>
            <a:spLocks noGrp="1"/>
          </p:cNvSpPr>
          <p:nvPr>
            <p:ph type="subTitle" idx="1"/>
          </p:nvPr>
        </p:nvSpPr>
        <p:spPr>
          <a:xfrm>
            <a:off x="1767254" y="4678485"/>
            <a:ext cx="8534400" cy="1752600"/>
          </a:xfrm>
        </p:spPr>
        <p:txBody>
          <a:bodyPr>
            <a:normAutofit/>
          </a:bodyPr>
          <a:lstStyle/>
          <a:p>
            <a:r>
              <a:rPr lang="en-US" sz="2000" b="0" dirty="0" err="1"/>
              <a:t>Ranjini</a:t>
            </a:r>
            <a:r>
              <a:rPr lang="en-US" sz="2000" b="0" dirty="0"/>
              <a:t> Ambalavanar, Ph.D.</a:t>
            </a:r>
          </a:p>
          <a:p>
            <a:r>
              <a:rPr lang="en-US" sz="2000" dirty="0"/>
              <a:t>Division of Investigative Oversight (DIO)</a:t>
            </a:r>
          </a:p>
          <a:p>
            <a:r>
              <a:rPr lang="en-US" sz="2000" b="0" dirty="0"/>
              <a:t>Office of Research Integrity (ORI)</a:t>
            </a:r>
          </a:p>
          <a:p>
            <a:r>
              <a:rPr lang="en-US" sz="2000" b="0" dirty="0"/>
              <a:t>August 2018</a:t>
            </a:r>
          </a:p>
        </p:txBody>
      </p:sp>
    </p:spTree>
    <p:extLst>
      <p:ext uri="{BB962C8B-B14F-4D97-AF65-F5344CB8AC3E}">
        <p14:creationId xmlns:p14="http://schemas.microsoft.com/office/powerpoint/2010/main" val="1742030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Research </a:t>
            </a:r>
            <a:r>
              <a:rPr lang="en-US" dirty="0">
                <a:latin typeface="Arial" panose="020B0604020202020204" pitchFamily="34" charset="0"/>
                <a:cs typeface="Arial" panose="020B0604020202020204" pitchFamily="34" charset="0"/>
              </a:rPr>
              <a:t>Misconduct</a:t>
            </a:r>
            <a:r>
              <a:rPr lang="en-US" dirty="0"/>
              <a:t> Findings Require….</a:t>
            </a:r>
          </a:p>
        </p:txBody>
      </p:sp>
      <p:sp>
        <p:nvSpPr>
          <p:cNvPr id="3" name="Content Placeholder 2"/>
          <p:cNvSpPr>
            <a:spLocks noGrp="1"/>
          </p:cNvSpPr>
          <p:nvPr>
            <p:ph idx="1"/>
          </p:nvPr>
        </p:nvSpPr>
        <p:spPr>
          <a:xfrm>
            <a:off x="518838" y="1343725"/>
            <a:ext cx="6552129" cy="3880773"/>
          </a:xfrm>
        </p:spPr>
        <p:txBody>
          <a:bodyPr>
            <a:normAutofit/>
          </a:bodyPr>
          <a:lstStyle/>
          <a:p>
            <a:pPr marL="457200" indent="-457200">
              <a:spcBef>
                <a:spcPct val="0"/>
              </a:spcBef>
            </a:pPr>
            <a:r>
              <a:rPr lang="en-US" sz="2400" dirty="0">
                <a:solidFill>
                  <a:schemeClr val="tx1"/>
                </a:solidFill>
              </a:rPr>
              <a:t>The misconduct be committed intentionally, knowingly, or recklessly.</a:t>
            </a:r>
          </a:p>
          <a:p>
            <a:pPr marL="457200" indent="-457200">
              <a:spcBef>
                <a:spcPct val="0"/>
              </a:spcBef>
            </a:pPr>
            <a:endParaRPr lang="en-US" sz="2400" dirty="0">
              <a:solidFill>
                <a:schemeClr val="tx1"/>
              </a:solidFill>
            </a:endParaRPr>
          </a:p>
          <a:p>
            <a:pPr marL="457200" indent="-457200">
              <a:spcBef>
                <a:spcPct val="0"/>
              </a:spcBef>
            </a:pPr>
            <a:r>
              <a:rPr lang="en-US" sz="2400" dirty="0">
                <a:solidFill>
                  <a:schemeClr val="tx1"/>
                </a:solidFill>
              </a:rPr>
              <a:t>There be a significant departure from accepted practices of the relevant research community.</a:t>
            </a:r>
          </a:p>
          <a:p>
            <a:pPr marL="457200" indent="-457200">
              <a:spcBef>
                <a:spcPct val="0"/>
              </a:spcBef>
              <a:buNone/>
            </a:pPr>
            <a:endParaRPr lang="en-US" sz="2400" dirty="0">
              <a:solidFill>
                <a:schemeClr val="tx1"/>
              </a:solidFill>
            </a:endParaRPr>
          </a:p>
          <a:p>
            <a:pPr marL="457200" indent="-457200">
              <a:spcBef>
                <a:spcPct val="0"/>
              </a:spcBef>
            </a:pPr>
            <a:r>
              <a:rPr lang="en-US" sz="2400" dirty="0">
                <a:solidFill>
                  <a:schemeClr val="tx1"/>
                </a:solidFill>
              </a:rPr>
              <a:t>The allegation be proven by a preponderance of the evidence (more than 50% likely).</a:t>
            </a:r>
          </a:p>
          <a:p>
            <a:pPr marL="457200" indent="-457200"/>
            <a:endParaRPr lang="en-US" dirty="0">
              <a:solidFill>
                <a:schemeClr val="tx1"/>
              </a:solidFill>
            </a:endParaRPr>
          </a:p>
        </p:txBody>
      </p:sp>
      <p:pic>
        <p:nvPicPr>
          <p:cNvPr id="5" name="Picture 4" descr="ORI_logo-round4-4"/>
          <p:cNvPicPr>
            <a:picLocks noChangeAspect="1" noChangeArrowheads="1"/>
          </p:cNvPicPr>
          <p:nvPr/>
        </p:nvPicPr>
        <p:blipFill>
          <a:blip r:embed="rId3" cstate="print"/>
          <a:srcRect l="3305" t="8815" r="5785" b="16254"/>
          <a:stretch>
            <a:fillRect/>
          </a:stretch>
        </p:blipFill>
        <p:spPr bwMode="auto">
          <a:xfrm>
            <a:off x="9336842" y="5978694"/>
            <a:ext cx="2245558" cy="610139"/>
          </a:xfrm>
          <a:prstGeom prst="rect">
            <a:avLst/>
          </a:prstGeom>
          <a:noFill/>
          <a:ln w="9525">
            <a:noFill/>
            <a:miter lim="800000"/>
            <a:headEnd/>
            <a:tailEnd/>
          </a:ln>
        </p:spPr>
      </p:pic>
      <p:grpSp>
        <p:nvGrpSpPr>
          <p:cNvPr id="2" name="Group 1"/>
          <p:cNvGrpSpPr/>
          <p:nvPr/>
        </p:nvGrpSpPr>
        <p:grpSpPr>
          <a:xfrm>
            <a:off x="6687074" y="1386266"/>
            <a:ext cx="5141132" cy="2792224"/>
            <a:chOff x="6687074" y="1386266"/>
            <a:chExt cx="5141132" cy="2792224"/>
          </a:xfrm>
        </p:grpSpPr>
        <p:sp>
          <p:nvSpPr>
            <p:cNvPr id="15" name="Isosceles Triangle 14"/>
            <p:cNvSpPr/>
            <p:nvPr/>
          </p:nvSpPr>
          <p:spPr>
            <a:xfrm>
              <a:off x="7379718" y="1837985"/>
              <a:ext cx="3807694" cy="20664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991731" y="1386266"/>
              <a:ext cx="583667" cy="329472"/>
            </a:xfrm>
            <a:prstGeom prst="rect">
              <a:avLst/>
            </a:prstGeom>
            <a:noFill/>
          </p:spPr>
          <p:txBody>
            <a:bodyPr wrap="none" rtlCol="0">
              <a:spAutoFit/>
            </a:bodyPr>
            <a:lstStyle/>
            <a:p>
              <a:r>
                <a:rPr lang="en-US" sz="2400" dirty="0"/>
                <a:t>Who</a:t>
              </a:r>
              <a:endParaRPr lang="en-US" dirty="0"/>
            </a:p>
          </p:txBody>
        </p:sp>
        <p:sp>
          <p:nvSpPr>
            <p:cNvPr id="17" name="TextBox 16"/>
            <p:cNvSpPr txBox="1"/>
            <p:nvPr/>
          </p:nvSpPr>
          <p:spPr>
            <a:xfrm>
              <a:off x="11130581" y="3695264"/>
              <a:ext cx="697625" cy="329472"/>
            </a:xfrm>
            <a:prstGeom prst="rect">
              <a:avLst/>
            </a:prstGeom>
            <a:noFill/>
          </p:spPr>
          <p:txBody>
            <a:bodyPr wrap="none" rtlCol="0">
              <a:spAutoFit/>
            </a:bodyPr>
            <a:lstStyle/>
            <a:p>
              <a:r>
                <a:rPr lang="en-US" sz="2400" dirty="0"/>
                <a:t>Intent</a:t>
              </a:r>
              <a:endParaRPr lang="en-US" dirty="0"/>
            </a:p>
          </p:txBody>
        </p:sp>
        <p:sp>
          <p:nvSpPr>
            <p:cNvPr id="18" name="TextBox 17"/>
            <p:cNvSpPr txBox="1"/>
            <p:nvPr/>
          </p:nvSpPr>
          <p:spPr>
            <a:xfrm>
              <a:off x="6687074" y="3695264"/>
              <a:ext cx="466502" cy="329472"/>
            </a:xfrm>
            <a:prstGeom prst="rect">
              <a:avLst/>
            </a:prstGeom>
            <a:noFill/>
          </p:spPr>
          <p:txBody>
            <a:bodyPr wrap="none" rtlCol="0">
              <a:spAutoFit/>
            </a:bodyPr>
            <a:lstStyle/>
            <a:p>
              <a:r>
                <a:rPr lang="en-US" sz="2400" dirty="0"/>
                <a:t>FFP</a:t>
              </a:r>
              <a:endParaRPr lang="en-US" dirty="0"/>
            </a:p>
          </p:txBody>
        </p:sp>
        <p:sp>
          <p:nvSpPr>
            <p:cNvPr id="19" name="TextBox 18"/>
            <p:cNvSpPr txBox="1"/>
            <p:nvPr/>
          </p:nvSpPr>
          <p:spPr>
            <a:xfrm rot="2943731">
              <a:off x="9726423" y="2499123"/>
              <a:ext cx="2178793" cy="229545"/>
            </a:xfrm>
            <a:prstGeom prst="rect">
              <a:avLst/>
            </a:prstGeom>
            <a:noFill/>
          </p:spPr>
          <p:txBody>
            <a:bodyPr wrap="square" rtlCol="0">
              <a:spAutoFit/>
            </a:bodyPr>
            <a:lstStyle/>
            <a:p>
              <a:r>
                <a:rPr lang="en-US" sz="1400" dirty="0"/>
                <a:t>No honest error/differences in opinion</a:t>
              </a:r>
            </a:p>
          </p:txBody>
        </p:sp>
        <p:sp>
          <p:nvSpPr>
            <p:cNvPr id="20" name="TextBox 19"/>
            <p:cNvSpPr txBox="1"/>
            <p:nvPr/>
          </p:nvSpPr>
          <p:spPr>
            <a:xfrm rot="18659583">
              <a:off x="7577927" y="2646122"/>
              <a:ext cx="1222662" cy="229545"/>
            </a:xfrm>
            <a:prstGeom prst="rect">
              <a:avLst/>
            </a:prstGeom>
            <a:noFill/>
          </p:spPr>
          <p:txBody>
            <a:bodyPr wrap="none" rtlCol="0">
              <a:spAutoFit/>
            </a:bodyPr>
            <a:lstStyle/>
            <a:p>
              <a:r>
                <a:rPr lang="en-US" sz="1400" dirty="0"/>
                <a:t>Significant departure</a:t>
              </a:r>
            </a:p>
          </p:txBody>
        </p:sp>
        <p:sp>
          <p:nvSpPr>
            <p:cNvPr id="21" name="TextBox 20"/>
            <p:cNvSpPr txBox="1"/>
            <p:nvPr/>
          </p:nvSpPr>
          <p:spPr>
            <a:xfrm>
              <a:off x="8041170" y="3958842"/>
              <a:ext cx="1843390" cy="219648"/>
            </a:xfrm>
            <a:prstGeom prst="rect">
              <a:avLst/>
            </a:prstGeom>
            <a:noFill/>
          </p:spPr>
          <p:txBody>
            <a:bodyPr wrap="none" rtlCol="0">
              <a:spAutoFit/>
            </a:bodyPr>
            <a:lstStyle/>
            <a:p>
              <a:r>
                <a:rPr lang="en-US" sz="1400" dirty="0"/>
                <a:t>Preponderance of the evidence</a:t>
              </a:r>
            </a:p>
          </p:txBody>
        </p:sp>
      </p:grpSp>
    </p:spTree>
    <p:extLst>
      <p:ext uri="{BB962C8B-B14F-4D97-AF65-F5344CB8AC3E}">
        <p14:creationId xmlns:p14="http://schemas.microsoft.com/office/powerpoint/2010/main" val="325510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529090" y="226786"/>
            <a:ext cx="9072110" cy="774192"/>
          </a:xfrm>
        </p:spPr>
        <p:txBody>
          <a:bodyPr>
            <a:normAutofit/>
          </a:bodyPr>
          <a:lstStyle/>
          <a:p>
            <a:r>
              <a:rPr lang="en-US" dirty="0">
                <a:latin typeface="Calibri" panose="020F0502020204030204" pitchFamily="34" charset="0"/>
                <a:cs typeface="Calibri" panose="020F0502020204030204" pitchFamily="34" charset="0"/>
              </a:rPr>
              <a:t>What is Not Research Misconduct Under PHS Definition?</a:t>
            </a:r>
          </a:p>
        </p:txBody>
      </p:sp>
      <p:sp>
        <p:nvSpPr>
          <p:cNvPr id="3" name="Content Placeholder 2"/>
          <p:cNvSpPr>
            <a:spLocks noGrp="1"/>
          </p:cNvSpPr>
          <p:nvPr>
            <p:ph idx="1"/>
          </p:nvPr>
        </p:nvSpPr>
        <p:spPr>
          <a:xfrm>
            <a:off x="1298293" y="1207455"/>
            <a:ext cx="10443710" cy="4776367"/>
          </a:xfrm>
        </p:spPr>
        <p:txBody>
          <a:bodyPr>
            <a:noAutofit/>
          </a:bodyPr>
          <a:lstStyle/>
          <a:p>
            <a:r>
              <a:rPr lang="en-US" sz="2400" dirty="0">
                <a:solidFill>
                  <a:schemeClr val="tx1"/>
                </a:solidFill>
                <a:latin typeface="Calibri" panose="020F0502020204030204" pitchFamily="34" charset="0"/>
                <a:cs typeface="Calibri" panose="020F0502020204030204" pitchFamily="34" charset="0"/>
              </a:rPr>
              <a:t>Honest error or differences in interpretations</a:t>
            </a:r>
          </a:p>
          <a:p>
            <a:r>
              <a:rPr lang="en-US" sz="2400" dirty="0">
                <a:solidFill>
                  <a:schemeClr val="tx1"/>
                </a:solidFill>
                <a:latin typeface="Calibri" panose="020F0502020204030204" pitchFamily="34" charset="0"/>
                <a:cs typeface="Calibri" panose="020F0502020204030204" pitchFamily="34" charset="0"/>
              </a:rPr>
              <a:t>Authorship or credit disputes</a:t>
            </a:r>
          </a:p>
          <a:p>
            <a:r>
              <a:rPr lang="en-US" sz="2400" dirty="0">
                <a:solidFill>
                  <a:schemeClr val="tx1"/>
                </a:solidFill>
                <a:latin typeface="Calibri" panose="020F0502020204030204" pitchFamily="34" charset="0"/>
                <a:cs typeface="Calibri" panose="020F0502020204030204" pitchFamily="34" charset="0"/>
              </a:rPr>
              <a:t>Disputes among collaborators, publication issues</a:t>
            </a:r>
          </a:p>
          <a:p>
            <a:r>
              <a:rPr lang="en-US" sz="2400" dirty="0">
                <a:solidFill>
                  <a:schemeClr val="tx1"/>
                </a:solidFill>
                <a:latin typeface="Calibri" panose="020F0502020204030204" pitchFamily="34" charset="0"/>
                <a:cs typeface="Calibri" panose="020F0502020204030204" pitchFamily="34" charset="0"/>
              </a:rPr>
              <a:t>Intellectual property issues/patents</a:t>
            </a:r>
          </a:p>
          <a:p>
            <a:r>
              <a:rPr lang="en-US" sz="2400" dirty="0">
                <a:solidFill>
                  <a:schemeClr val="tx1"/>
                </a:solidFill>
                <a:latin typeface="Calibri" panose="020F0502020204030204" pitchFamily="34" charset="0"/>
                <a:cs typeface="Calibri" panose="020F0502020204030204" pitchFamily="34" charset="0"/>
              </a:rPr>
              <a:t>Misuse of human subjects (OHRP - Office for Human Research Protections) </a:t>
            </a:r>
          </a:p>
          <a:p>
            <a:r>
              <a:rPr lang="en-US" sz="2400" dirty="0">
                <a:solidFill>
                  <a:schemeClr val="tx1"/>
                </a:solidFill>
                <a:latin typeface="Calibri" panose="020F0502020204030204" pitchFamily="34" charset="0"/>
                <a:cs typeface="Calibri" panose="020F0502020204030204" pitchFamily="34" charset="0"/>
              </a:rPr>
              <a:t>Misuse of animals in research (OLAW - Office of Laboratory Animal Welfare)</a:t>
            </a:r>
          </a:p>
          <a:p>
            <a:r>
              <a:rPr lang="en-US" sz="2400" dirty="0">
                <a:solidFill>
                  <a:schemeClr val="tx1"/>
                </a:solidFill>
                <a:latin typeface="Calibri" panose="020F0502020204030204" pitchFamily="34" charset="0"/>
                <a:cs typeface="Calibri" panose="020F0502020204030204" pitchFamily="34" charset="0"/>
              </a:rPr>
              <a:t>Conflict of interest issues (NIH grants policy office)</a:t>
            </a:r>
          </a:p>
          <a:p>
            <a:r>
              <a:rPr lang="en-US" sz="2400" dirty="0">
                <a:solidFill>
                  <a:schemeClr val="tx1"/>
                </a:solidFill>
                <a:latin typeface="Calibri" panose="020F0502020204030204" pitchFamily="34" charset="0"/>
                <a:cs typeface="Calibri" panose="020F0502020204030204" pitchFamily="34" charset="0"/>
              </a:rPr>
              <a:t>Financial mismanagement (OMA - </a:t>
            </a:r>
            <a:r>
              <a:rPr lang="en-US" sz="2400" dirty="0">
                <a:latin typeface="Calibri" panose="020F0502020204030204" pitchFamily="34" charset="0"/>
                <a:cs typeface="Calibri" panose="020F0502020204030204" pitchFamily="34" charset="0"/>
              </a:rPr>
              <a:t>Office of Management Assessment</a:t>
            </a:r>
            <a:r>
              <a:rPr lang="en-US" sz="2400" dirty="0">
                <a:solidFill>
                  <a:schemeClr val="tx1"/>
                </a:solidFill>
                <a:latin typeface="Calibri" panose="020F0502020204030204" pitchFamily="34" charset="0"/>
                <a:cs typeface="Calibri" panose="020F0502020204030204" pitchFamily="34" charset="0"/>
              </a:rPr>
              <a:t>)</a:t>
            </a:r>
          </a:p>
          <a:p>
            <a:r>
              <a:rPr lang="en-US" sz="2400" dirty="0">
                <a:solidFill>
                  <a:schemeClr val="tx1"/>
                </a:solidFill>
                <a:latin typeface="Calibri" panose="020F0502020204030204" pitchFamily="34" charset="0"/>
                <a:cs typeface="Calibri" panose="020F0502020204030204" pitchFamily="34" charset="0"/>
              </a:rPr>
              <a:t>Radiation or biosafety hazards (ORS - Office of Research Services)</a:t>
            </a:r>
          </a:p>
          <a:p>
            <a:r>
              <a:rPr lang="en-US" sz="2400" dirty="0">
                <a:solidFill>
                  <a:schemeClr val="tx1"/>
                </a:solidFill>
                <a:latin typeface="Calibri" panose="020F0502020204030204" pitchFamily="34" charset="0"/>
                <a:cs typeface="Calibri" panose="020F0502020204030204" pitchFamily="34" charset="0"/>
              </a:rPr>
              <a:t>Other regulatory violations (FDA)</a:t>
            </a:r>
          </a:p>
        </p:txBody>
      </p:sp>
      <p:pic>
        <p:nvPicPr>
          <p:cNvPr id="6" name="Picture 5" descr="ORI_logo-round4-4"/>
          <p:cNvPicPr>
            <a:picLocks noChangeAspect="1" noChangeArrowheads="1"/>
          </p:cNvPicPr>
          <p:nvPr/>
        </p:nvPicPr>
        <p:blipFill>
          <a:blip r:embed="rId3" cstate="print"/>
          <a:srcRect l="3305" t="8815" r="5785" b="16254"/>
          <a:stretch>
            <a:fillRect/>
          </a:stretch>
        </p:blipFill>
        <p:spPr bwMode="auto">
          <a:xfrm>
            <a:off x="10169512" y="6075843"/>
            <a:ext cx="1572491" cy="579604"/>
          </a:xfrm>
          <a:prstGeom prst="rect">
            <a:avLst/>
          </a:prstGeom>
          <a:noFill/>
          <a:ln w="9525">
            <a:noFill/>
            <a:miter lim="800000"/>
            <a:headEnd/>
            <a:tailEnd/>
          </a:ln>
        </p:spPr>
      </p:pic>
    </p:spTree>
    <p:extLst>
      <p:ext uri="{BB962C8B-B14F-4D97-AF65-F5344CB8AC3E}">
        <p14:creationId xmlns:p14="http://schemas.microsoft.com/office/powerpoint/2010/main" val="4170124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0324"/>
            <a:ext cx="5781368" cy="509108"/>
          </a:xfrm>
        </p:spPr>
        <p:txBody>
          <a:bodyPr>
            <a:normAutofit fontScale="90000"/>
          </a:bodyPr>
          <a:lstStyle/>
          <a:p>
            <a:r>
              <a:rPr lang="en-US" dirty="0">
                <a:solidFill>
                  <a:schemeClr val="tx1"/>
                </a:solidFill>
                <a:latin typeface="Calibri" panose="020F0502020204030204" pitchFamily="34" charset="0"/>
                <a:cs typeface="Calibri" panose="020F0502020204030204" pitchFamily="34" charset="0"/>
              </a:rPr>
              <a:t>ORI Queries </a:t>
            </a:r>
            <a:r>
              <a:rPr lang="en-US" i="1" dirty="0">
                <a:solidFill>
                  <a:schemeClr val="tx1"/>
                </a:solidFill>
                <a:latin typeface="Calibri" panose="020F0502020204030204" pitchFamily="34" charset="0"/>
                <a:cs typeface="Calibri" panose="020F0502020204030204" pitchFamily="34" charset="0"/>
              </a:rPr>
              <a:t>vs</a:t>
            </a:r>
            <a:r>
              <a:rPr lang="en-US" dirty="0">
                <a:solidFill>
                  <a:schemeClr val="tx1"/>
                </a:solidFill>
                <a:latin typeface="Calibri" panose="020F0502020204030204" pitchFamily="34" charset="0"/>
                <a:cs typeface="Calibri" panose="020F0502020204030204" pitchFamily="34" charset="0"/>
              </a:rPr>
              <a:t> Misconduct cases</a:t>
            </a:r>
          </a:p>
        </p:txBody>
      </p:sp>
      <p:pic>
        <p:nvPicPr>
          <p:cNvPr id="3" name="Picture 2"/>
          <p:cNvPicPr>
            <a:picLocks noChangeAspect="1"/>
          </p:cNvPicPr>
          <p:nvPr/>
        </p:nvPicPr>
        <p:blipFill>
          <a:blip r:embed="rId2"/>
          <a:stretch>
            <a:fillRect/>
          </a:stretch>
        </p:blipFill>
        <p:spPr>
          <a:xfrm>
            <a:off x="2909456" y="850276"/>
            <a:ext cx="5804362" cy="4942599"/>
          </a:xfrm>
          <a:prstGeom prst="rect">
            <a:avLst/>
          </a:prstGeom>
          <a:ln>
            <a:solidFill>
              <a:schemeClr val="tx1"/>
            </a:solidFill>
          </a:ln>
        </p:spPr>
      </p:pic>
      <p:pic>
        <p:nvPicPr>
          <p:cNvPr id="4" name="Picture 3" descr="ORI_logo-round4-4"/>
          <p:cNvPicPr>
            <a:picLocks noChangeAspect="1" noChangeArrowheads="1"/>
          </p:cNvPicPr>
          <p:nvPr/>
        </p:nvPicPr>
        <p:blipFill>
          <a:blip r:embed="rId3" cstate="print"/>
          <a:srcRect l="3305" t="8815" r="5785" b="16254"/>
          <a:stretch>
            <a:fillRect/>
          </a:stretch>
        </p:blipFill>
        <p:spPr bwMode="auto">
          <a:xfrm>
            <a:off x="10515600" y="6202098"/>
            <a:ext cx="1572491" cy="579604"/>
          </a:xfrm>
          <a:prstGeom prst="rect">
            <a:avLst/>
          </a:prstGeom>
          <a:noFill/>
          <a:ln w="9525">
            <a:noFill/>
            <a:miter lim="800000"/>
            <a:headEnd/>
            <a:tailEnd/>
          </a:ln>
        </p:spPr>
      </p:pic>
    </p:spTree>
    <p:extLst>
      <p:ext uri="{BB962C8B-B14F-4D97-AF65-F5344CB8AC3E}">
        <p14:creationId xmlns:p14="http://schemas.microsoft.com/office/powerpoint/2010/main" val="16306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62" y="173311"/>
            <a:ext cx="6477165" cy="506926"/>
          </a:xfrm>
        </p:spPr>
        <p:txBody>
          <a:bodyPr>
            <a:noAutofit/>
          </a:bodyPr>
          <a:lstStyle/>
          <a:p>
            <a:r>
              <a:rPr lang="en-US" dirty="0">
                <a:solidFill>
                  <a:schemeClr val="tx1"/>
                </a:solidFill>
                <a:latin typeface="Calibri" panose="020F0502020204030204" pitchFamily="34" charset="0"/>
                <a:cs typeface="Calibri" panose="020F0502020204030204" pitchFamily="34" charset="0"/>
              </a:rPr>
              <a:t>Steps in Research Misconduct Proceedings</a:t>
            </a:r>
          </a:p>
        </p:txBody>
      </p:sp>
      <p:sp>
        <p:nvSpPr>
          <p:cNvPr id="40" name="Freeform 39"/>
          <p:cNvSpPr/>
          <p:nvPr/>
        </p:nvSpPr>
        <p:spPr>
          <a:xfrm>
            <a:off x="245225" y="829241"/>
            <a:ext cx="1828800" cy="1280160"/>
          </a:xfrm>
          <a:custGeom>
            <a:avLst/>
            <a:gdLst>
              <a:gd name="connsiteX0" fmla="*/ 0 w 1430838"/>
              <a:gd name="connsiteY0" fmla="*/ 0 h 1037768"/>
              <a:gd name="connsiteX1" fmla="*/ 911954 w 1430838"/>
              <a:gd name="connsiteY1" fmla="*/ 0 h 1037768"/>
              <a:gd name="connsiteX2" fmla="*/ 1430838 w 1430838"/>
              <a:gd name="connsiteY2" fmla="*/ 518884 h 1037768"/>
              <a:gd name="connsiteX3" fmla="*/ 911954 w 1430838"/>
              <a:gd name="connsiteY3" fmla="*/ 1037768 h 1037768"/>
              <a:gd name="connsiteX4" fmla="*/ 0 w 1430838"/>
              <a:gd name="connsiteY4" fmla="*/ 1037768 h 1037768"/>
              <a:gd name="connsiteX5" fmla="*/ 0 w 1430838"/>
              <a:gd name="connsiteY5" fmla="*/ 0 h 103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38" h="1037768">
                <a:moveTo>
                  <a:pt x="0" y="0"/>
                </a:moveTo>
                <a:lnTo>
                  <a:pt x="911954" y="0"/>
                </a:lnTo>
                <a:lnTo>
                  <a:pt x="1430838" y="518884"/>
                </a:lnTo>
                <a:lnTo>
                  <a:pt x="911954" y="1037768"/>
                </a:lnTo>
                <a:lnTo>
                  <a:pt x="0" y="1037768"/>
                </a:lnTo>
                <a:lnTo>
                  <a:pt x="0" y="0"/>
                </a:lnTo>
                <a:close/>
              </a:path>
            </a:pathLst>
          </a:custGeom>
          <a:solidFill>
            <a:schemeClr val="accent1"/>
          </a:solidFill>
          <a:ln w="12700">
            <a:solidFill>
              <a:srgbClr val="FFFFFF"/>
            </a:solidFill>
          </a:ln>
          <a:effectLst>
            <a:outerShdw blurRad="50800" dist="38100" dir="2700000" algn="tl" rotWithShape="0">
              <a:prstClr val="black">
                <a:alpha val="2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85344" tIns="42672" rIns="280778" bIns="42672" numCol="1" spcCol="1270" anchor="ctr" anchorCtr="0">
            <a:noAutofit/>
          </a:bodyPr>
          <a:lstStyle/>
          <a:p>
            <a:pPr algn="ctr" defTabSz="711200">
              <a:lnSpc>
                <a:spcPct val="85000"/>
              </a:lnSpc>
              <a:spcBef>
                <a:spcPct val="0"/>
              </a:spcBef>
            </a:pPr>
            <a:r>
              <a:rPr lang="en-US" b="1" dirty="0">
                <a:effectLst>
                  <a:outerShdw blurRad="38100" dist="38100" dir="2700000" algn="tl">
                    <a:srgbClr val="000000">
                      <a:alpha val="43137"/>
                    </a:srgbClr>
                  </a:outerShdw>
                </a:effectLst>
              </a:rPr>
              <a:t>Allegation</a:t>
            </a:r>
          </a:p>
        </p:txBody>
      </p:sp>
      <p:sp>
        <p:nvSpPr>
          <p:cNvPr id="41" name="Freeform 40"/>
          <p:cNvSpPr/>
          <p:nvPr/>
        </p:nvSpPr>
        <p:spPr>
          <a:xfrm>
            <a:off x="1567931" y="813575"/>
            <a:ext cx="2194560" cy="1280160"/>
          </a:xfrm>
          <a:custGeom>
            <a:avLst/>
            <a:gdLst>
              <a:gd name="connsiteX0" fmla="*/ 0 w 1851570"/>
              <a:gd name="connsiteY0" fmla="*/ 0 h 1037768"/>
              <a:gd name="connsiteX1" fmla="*/ 1332686 w 1851570"/>
              <a:gd name="connsiteY1" fmla="*/ 0 h 1037768"/>
              <a:gd name="connsiteX2" fmla="*/ 1851570 w 1851570"/>
              <a:gd name="connsiteY2" fmla="*/ 518884 h 1037768"/>
              <a:gd name="connsiteX3" fmla="*/ 1332686 w 1851570"/>
              <a:gd name="connsiteY3" fmla="*/ 1037768 h 1037768"/>
              <a:gd name="connsiteX4" fmla="*/ 0 w 1851570"/>
              <a:gd name="connsiteY4" fmla="*/ 1037768 h 1037768"/>
              <a:gd name="connsiteX5" fmla="*/ 518884 w 1851570"/>
              <a:gd name="connsiteY5" fmla="*/ 518884 h 1037768"/>
              <a:gd name="connsiteX6" fmla="*/ 0 w 1851570"/>
              <a:gd name="connsiteY6" fmla="*/ 0 h 103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570" h="1037768">
                <a:moveTo>
                  <a:pt x="0" y="0"/>
                </a:moveTo>
                <a:lnTo>
                  <a:pt x="1332686" y="0"/>
                </a:lnTo>
                <a:lnTo>
                  <a:pt x="1851570" y="518884"/>
                </a:lnTo>
                <a:lnTo>
                  <a:pt x="1332686" y="1037768"/>
                </a:lnTo>
                <a:lnTo>
                  <a:pt x="0" y="1037768"/>
                </a:lnTo>
                <a:lnTo>
                  <a:pt x="518884" y="518884"/>
                </a:lnTo>
                <a:lnTo>
                  <a:pt x="0" y="0"/>
                </a:lnTo>
                <a:close/>
              </a:path>
            </a:pathLst>
          </a:custGeom>
          <a:solidFill>
            <a:schemeClr val="accent1"/>
          </a:solidFill>
          <a:ln w="12700">
            <a:solidFill>
              <a:srgbClr val="FFFFFF"/>
            </a:solidFill>
          </a:ln>
          <a:effectLst>
            <a:outerShdw blurRad="50800" dist="38100" dir="2700000" algn="tl" rotWithShape="0">
              <a:prstClr val="black">
                <a:alpha val="20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005840" tIns="42672" rIns="540220" bIns="42672" numCol="1" spcCol="1270" anchor="ctr" anchorCtr="0">
            <a:noAutofit/>
          </a:bodyPr>
          <a:lstStyle/>
          <a:p>
            <a:pPr algn="ctr" defTabSz="711200">
              <a:lnSpc>
                <a:spcPct val="85000"/>
              </a:lnSpc>
              <a:spcBef>
                <a:spcPct val="0"/>
              </a:spcBef>
            </a:pPr>
            <a:r>
              <a:rPr lang="en-US" b="1" dirty="0">
                <a:effectLst>
                  <a:outerShdw blurRad="38100" dist="38100" dir="2700000" algn="tl">
                    <a:srgbClr val="000000">
                      <a:alpha val="43137"/>
                    </a:srgbClr>
                  </a:outerShdw>
                </a:effectLst>
              </a:rPr>
              <a:t>Assessment</a:t>
            </a:r>
          </a:p>
        </p:txBody>
      </p:sp>
      <p:sp>
        <p:nvSpPr>
          <p:cNvPr id="42" name="Freeform 41"/>
          <p:cNvSpPr/>
          <p:nvPr/>
        </p:nvSpPr>
        <p:spPr>
          <a:xfrm>
            <a:off x="3290157" y="814044"/>
            <a:ext cx="2194560" cy="1280160"/>
          </a:xfrm>
          <a:custGeom>
            <a:avLst/>
            <a:gdLst>
              <a:gd name="connsiteX0" fmla="*/ 0 w 1851570"/>
              <a:gd name="connsiteY0" fmla="*/ 0 h 1037768"/>
              <a:gd name="connsiteX1" fmla="*/ 1332686 w 1851570"/>
              <a:gd name="connsiteY1" fmla="*/ 0 h 1037768"/>
              <a:gd name="connsiteX2" fmla="*/ 1851570 w 1851570"/>
              <a:gd name="connsiteY2" fmla="*/ 518884 h 1037768"/>
              <a:gd name="connsiteX3" fmla="*/ 1332686 w 1851570"/>
              <a:gd name="connsiteY3" fmla="*/ 1037768 h 1037768"/>
              <a:gd name="connsiteX4" fmla="*/ 0 w 1851570"/>
              <a:gd name="connsiteY4" fmla="*/ 1037768 h 1037768"/>
              <a:gd name="connsiteX5" fmla="*/ 518884 w 1851570"/>
              <a:gd name="connsiteY5" fmla="*/ 518884 h 1037768"/>
              <a:gd name="connsiteX6" fmla="*/ 0 w 1851570"/>
              <a:gd name="connsiteY6" fmla="*/ 0 h 103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570" h="1037768">
                <a:moveTo>
                  <a:pt x="0" y="0"/>
                </a:moveTo>
                <a:lnTo>
                  <a:pt x="1332686" y="0"/>
                </a:lnTo>
                <a:lnTo>
                  <a:pt x="1851570" y="518884"/>
                </a:lnTo>
                <a:lnTo>
                  <a:pt x="1332686" y="1037768"/>
                </a:lnTo>
                <a:lnTo>
                  <a:pt x="0" y="1037768"/>
                </a:lnTo>
                <a:lnTo>
                  <a:pt x="518884" y="518884"/>
                </a:lnTo>
                <a:lnTo>
                  <a:pt x="0" y="0"/>
                </a:lnTo>
                <a:close/>
              </a:path>
            </a:pathLst>
          </a:custGeom>
          <a:solidFill>
            <a:schemeClr val="accent1"/>
          </a:solidFill>
          <a:ln w="12700">
            <a:solidFill>
              <a:srgbClr val="FFFFFF"/>
            </a:solidFill>
          </a:ln>
          <a:effectLst>
            <a:outerShdw blurRad="50800" dist="38100" dir="2700000" algn="tl" rotWithShape="0">
              <a:prstClr val="black">
                <a:alpha val="2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822960" tIns="42672" rIns="540220" bIns="42672" numCol="1" spcCol="1270" anchor="ctr" anchorCtr="0">
            <a:noAutofit/>
          </a:bodyPr>
          <a:lstStyle/>
          <a:p>
            <a:pPr algn="ctr" defTabSz="711200">
              <a:lnSpc>
                <a:spcPct val="85000"/>
              </a:lnSpc>
              <a:spcBef>
                <a:spcPct val="0"/>
              </a:spcBef>
            </a:pPr>
            <a:r>
              <a:rPr lang="en-US" b="1" dirty="0">
                <a:effectLst>
                  <a:outerShdw blurRad="38100" dist="38100" dir="2700000" algn="tl">
                    <a:srgbClr val="000000">
                      <a:alpha val="43137"/>
                    </a:srgbClr>
                  </a:outerShdw>
                </a:effectLst>
              </a:rPr>
              <a:t>Inquiry</a:t>
            </a:r>
          </a:p>
        </p:txBody>
      </p:sp>
      <p:sp>
        <p:nvSpPr>
          <p:cNvPr id="43" name="Freeform 42"/>
          <p:cNvSpPr/>
          <p:nvPr/>
        </p:nvSpPr>
        <p:spPr>
          <a:xfrm>
            <a:off x="4984642" y="791362"/>
            <a:ext cx="2194560" cy="1280160"/>
          </a:xfrm>
          <a:custGeom>
            <a:avLst/>
            <a:gdLst>
              <a:gd name="connsiteX0" fmla="*/ 0 w 1851570"/>
              <a:gd name="connsiteY0" fmla="*/ 0 h 1037768"/>
              <a:gd name="connsiteX1" fmla="*/ 1332686 w 1851570"/>
              <a:gd name="connsiteY1" fmla="*/ 0 h 1037768"/>
              <a:gd name="connsiteX2" fmla="*/ 1851570 w 1851570"/>
              <a:gd name="connsiteY2" fmla="*/ 518884 h 1037768"/>
              <a:gd name="connsiteX3" fmla="*/ 1332686 w 1851570"/>
              <a:gd name="connsiteY3" fmla="*/ 1037768 h 1037768"/>
              <a:gd name="connsiteX4" fmla="*/ 0 w 1851570"/>
              <a:gd name="connsiteY4" fmla="*/ 1037768 h 1037768"/>
              <a:gd name="connsiteX5" fmla="*/ 518884 w 1851570"/>
              <a:gd name="connsiteY5" fmla="*/ 518884 h 1037768"/>
              <a:gd name="connsiteX6" fmla="*/ 0 w 1851570"/>
              <a:gd name="connsiteY6" fmla="*/ 0 h 103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570" h="1037768">
                <a:moveTo>
                  <a:pt x="0" y="0"/>
                </a:moveTo>
                <a:lnTo>
                  <a:pt x="1332686" y="0"/>
                </a:lnTo>
                <a:lnTo>
                  <a:pt x="1851570" y="518884"/>
                </a:lnTo>
                <a:lnTo>
                  <a:pt x="1332686" y="1037768"/>
                </a:lnTo>
                <a:lnTo>
                  <a:pt x="0" y="1037768"/>
                </a:lnTo>
                <a:lnTo>
                  <a:pt x="518884" y="518884"/>
                </a:lnTo>
                <a:lnTo>
                  <a:pt x="0" y="0"/>
                </a:lnTo>
                <a:close/>
              </a:path>
            </a:pathLst>
          </a:custGeom>
          <a:solidFill>
            <a:schemeClr val="accent1"/>
          </a:solidFill>
          <a:ln w="12700">
            <a:solidFill>
              <a:srgbClr val="FFFFFF"/>
            </a:solidFill>
          </a:ln>
          <a:effectLst>
            <a:outerShdw blurRad="50800" dist="38100" dir="2700000" algn="tl" rotWithShape="0">
              <a:prstClr val="black">
                <a:alpha val="2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48640" tIns="42672" rIns="0" bIns="42672" numCol="1" spcCol="1270" anchor="ctr" anchorCtr="0">
            <a:noAutofit/>
          </a:bodyPr>
          <a:lstStyle/>
          <a:p>
            <a:pPr algn="ctr" defTabSz="711200">
              <a:lnSpc>
                <a:spcPct val="85000"/>
              </a:lnSpc>
              <a:spcBef>
                <a:spcPct val="0"/>
              </a:spcBef>
            </a:pPr>
            <a:r>
              <a:rPr lang="en-US" b="1" dirty="0">
                <a:effectLst>
                  <a:outerShdw blurRad="38100" dist="38100" dir="2700000" algn="tl">
                    <a:srgbClr val="000000">
                      <a:alpha val="43137"/>
                    </a:srgbClr>
                  </a:outerShdw>
                </a:effectLst>
              </a:rPr>
              <a:t>Investigation</a:t>
            </a:r>
          </a:p>
        </p:txBody>
      </p:sp>
      <p:sp>
        <p:nvSpPr>
          <p:cNvPr id="44" name="Freeform 43"/>
          <p:cNvSpPr/>
          <p:nvPr/>
        </p:nvSpPr>
        <p:spPr>
          <a:xfrm>
            <a:off x="6679127" y="791016"/>
            <a:ext cx="2194560" cy="1280160"/>
          </a:xfrm>
          <a:custGeom>
            <a:avLst/>
            <a:gdLst>
              <a:gd name="connsiteX0" fmla="*/ 0 w 1851570"/>
              <a:gd name="connsiteY0" fmla="*/ 0 h 1037768"/>
              <a:gd name="connsiteX1" fmla="*/ 1332686 w 1851570"/>
              <a:gd name="connsiteY1" fmla="*/ 0 h 1037768"/>
              <a:gd name="connsiteX2" fmla="*/ 1851570 w 1851570"/>
              <a:gd name="connsiteY2" fmla="*/ 518884 h 1037768"/>
              <a:gd name="connsiteX3" fmla="*/ 1332686 w 1851570"/>
              <a:gd name="connsiteY3" fmla="*/ 1037768 h 1037768"/>
              <a:gd name="connsiteX4" fmla="*/ 0 w 1851570"/>
              <a:gd name="connsiteY4" fmla="*/ 1037768 h 1037768"/>
              <a:gd name="connsiteX5" fmla="*/ 518884 w 1851570"/>
              <a:gd name="connsiteY5" fmla="*/ 518884 h 1037768"/>
              <a:gd name="connsiteX6" fmla="*/ 0 w 1851570"/>
              <a:gd name="connsiteY6" fmla="*/ 0 h 103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1570" h="1037768">
                <a:moveTo>
                  <a:pt x="0" y="0"/>
                </a:moveTo>
                <a:lnTo>
                  <a:pt x="1332686" y="0"/>
                </a:lnTo>
                <a:lnTo>
                  <a:pt x="1851570" y="518884"/>
                </a:lnTo>
                <a:lnTo>
                  <a:pt x="1332686" y="1037768"/>
                </a:lnTo>
                <a:lnTo>
                  <a:pt x="0" y="1037768"/>
                </a:lnTo>
                <a:lnTo>
                  <a:pt x="518884" y="518884"/>
                </a:lnTo>
                <a:lnTo>
                  <a:pt x="0" y="0"/>
                </a:lnTo>
                <a:close/>
              </a:path>
            </a:pathLst>
          </a:custGeom>
          <a:solidFill>
            <a:schemeClr val="accent1"/>
          </a:solidFill>
          <a:ln w="12700">
            <a:solidFill>
              <a:srgbClr val="FFFFFF"/>
            </a:solidFill>
          </a:ln>
          <a:effectLst>
            <a:outerShdw blurRad="50800" dist="38100" dir="2700000" algn="tl" rotWithShape="0">
              <a:prstClr val="black">
                <a:alpha val="2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640080" tIns="42672" rIns="457200" bIns="42672" numCol="1" spcCol="1270" anchor="ctr" anchorCtr="0">
            <a:noAutofit/>
          </a:bodyPr>
          <a:lstStyle/>
          <a:p>
            <a:pPr algn="ctr" defTabSz="711200">
              <a:lnSpc>
                <a:spcPct val="85000"/>
              </a:lnSpc>
              <a:spcBef>
                <a:spcPct val="0"/>
              </a:spcBef>
            </a:pPr>
            <a:r>
              <a:rPr lang="en-US" b="1" dirty="0">
                <a:effectLst>
                  <a:outerShdw blurRad="38100" dist="38100" dir="2700000" algn="tl">
                    <a:srgbClr val="000000">
                      <a:alpha val="43137"/>
                    </a:srgbClr>
                  </a:outerShdw>
                </a:effectLst>
              </a:rPr>
              <a:t>ORI</a:t>
            </a:r>
          </a:p>
          <a:p>
            <a:pPr algn="ctr" defTabSz="711200">
              <a:lnSpc>
                <a:spcPct val="85000"/>
              </a:lnSpc>
              <a:spcBef>
                <a:spcPct val="0"/>
              </a:spcBef>
            </a:pPr>
            <a:r>
              <a:rPr lang="en-US" b="1" dirty="0">
                <a:effectLst>
                  <a:outerShdw blurRad="38100" dist="38100" dir="2700000" algn="tl">
                    <a:srgbClr val="000000">
                      <a:alpha val="43137"/>
                    </a:srgbClr>
                  </a:outerShdw>
                </a:effectLst>
              </a:rPr>
              <a:t>oversight</a:t>
            </a:r>
          </a:p>
        </p:txBody>
      </p:sp>
      <p:grpSp>
        <p:nvGrpSpPr>
          <p:cNvPr id="50" name="Group 49"/>
          <p:cNvGrpSpPr/>
          <p:nvPr/>
        </p:nvGrpSpPr>
        <p:grpSpPr>
          <a:xfrm>
            <a:off x="3558190" y="2264940"/>
            <a:ext cx="1297891" cy="204421"/>
            <a:chOff x="3565054" y="5561867"/>
            <a:chExt cx="1297891" cy="204421"/>
          </a:xfrm>
        </p:grpSpPr>
        <p:cxnSp>
          <p:nvCxnSpPr>
            <p:cNvPr id="51" name="Straight Connector 50"/>
            <p:cNvCxnSpPr/>
            <p:nvPr/>
          </p:nvCxnSpPr>
          <p:spPr>
            <a:xfrm>
              <a:off x="3571875" y="5667375"/>
              <a:ext cx="12910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862945" y="5561867"/>
              <a:ext cx="0" cy="197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565054" y="5568461"/>
              <a:ext cx="0" cy="197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3755730" y="2425370"/>
            <a:ext cx="902811" cy="338554"/>
          </a:xfrm>
          <a:prstGeom prst="rect">
            <a:avLst/>
          </a:prstGeom>
          <a:noFill/>
        </p:spPr>
        <p:txBody>
          <a:bodyPr wrap="none" rtlCol="0">
            <a:spAutoFit/>
          </a:bodyPr>
          <a:lstStyle/>
          <a:p>
            <a:r>
              <a:rPr lang="en-US" sz="1600" dirty="0"/>
              <a:t>60 days</a:t>
            </a:r>
          </a:p>
        </p:txBody>
      </p:sp>
      <p:grpSp>
        <p:nvGrpSpPr>
          <p:cNvPr id="55" name="Group 54"/>
          <p:cNvGrpSpPr/>
          <p:nvPr/>
        </p:nvGrpSpPr>
        <p:grpSpPr>
          <a:xfrm>
            <a:off x="5249699" y="2220949"/>
            <a:ext cx="1297891" cy="204421"/>
            <a:chOff x="3565054" y="5561867"/>
            <a:chExt cx="1297891" cy="204421"/>
          </a:xfrm>
        </p:grpSpPr>
        <p:cxnSp>
          <p:nvCxnSpPr>
            <p:cNvPr id="56" name="Straight Connector 55"/>
            <p:cNvCxnSpPr/>
            <p:nvPr/>
          </p:nvCxnSpPr>
          <p:spPr>
            <a:xfrm>
              <a:off x="3571875" y="5667375"/>
              <a:ext cx="12910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4862945" y="5561867"/>
              <a:ext cx="0" cy="197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565054" y="5568461"/>
              <a:ext cx="0" cy="1978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5352279" y="2374237"/>
            <a:ext cx="1016625" cy="338554"/>
          </a:xfrm>
          <a:prstGeom prst="rect">
            <a:avLst/>
          </a:prstGeom>
          <a:noFill/>
        </p:spPr>
        <p:txBody>
          <a:bodyPr wrap="none" rtlCol="0">
            <a:spAutoFit/>
          </a:bodyPr>
          <a:lstStyle/>
          <a:p>
            <a:r>
              <a:rPr lang="en-US" sz="1600" dirty="0"/>
              <a:t>120 days</a:t>
            </a:r>
          </a:p>
        </p:txBody>
      </p:sp>
      <p:sp>
        <p:nvSpPr>
          <p:cNvPr id="25" name="Line Callout 1 24"/>
          <p:cNvSpPr/>
          <p:nvPr/>
        </p:nvSpPr>
        <p:spPr>
          <a:xfrm>
            <a:off x="252664" y="3763940"/>
            <a:ext cx="2334729" cy="2075590"/>
          </a:xfrm>
          <a:prstGeom prst="borderCallout1">
            <a:avLst>
              <a:gd name="adj1" fmla="val 1329"/>
              <a:gd name="adj2" fmla="val 1270"/>
              <a:gd name="adj3" fmla="val -10582"/>
              <a:gd name="adj4" fmla="val -9213"/>
            </a:avLst>
          </a:prstGeom>
          <a:solidFill>
            <a:schemeClr val="tx1"/>
          </a:solidFill>
          <a:ln/>
        </p:spPr>
        <p:style>
          <a:lnRef idx="0">
            <a:schemeClr val="accent1"/>
          </a:lnRef>
          <a:fillRef idx="3">
            <a:schemeClr val="accent1"/>
          </a:fillRef>
          <a:effectRef idx="3">
            <a:schemeClr val="accent1"/>
          </a:effectRef>
          <a:fontRef idx="minor">
            <a:schemeClr val="lt1"/>
          </a:fontRef>
        </p:style>
        <p:txBody>
          <a:bodyPr anchor="ctr"/>
          <a:lstStyle/>
          <a:p>
            <a:pPr marL="111125" indent="-111125">
              <a:defRPr/>
            </a:pPr>
            <a:r>
              <a:rPr lang="en-US" dirty="0">
                <a:solidFill>
                  <a:schemeClr val="bg1"/>
                </a:solidFill>
                <a:latin typeface="Calibri" panose="020F0502020204030204" pitchFamily="34" charset="0"/>
                <a:cs typeface="Calibri" panose="020F0502020204030204" pitchFamily="34" charset="0"/>
              </a:rPr>
              <a:t>To:</a:t>
            </a:r>
          </a:p>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Institution:</a:t>
            </a:r>
          </a:p>
          <a:p>
            <a:pPr marL="228600" lvl="1" indent="-106363">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Supervisor, Chair</a:t>
            </a:r>
          </a:p>
          <a:p>
            <a:pPr marL="228600" lvl="1" indent="-106363">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RIO</a:t>
            </a:r>
          </a:p>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Funding agency</a:t>
            </a:r>
          </a:p>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Journal</a:t>
            </a:r>
          </a:p>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ORI</a:t>
            </a:r>
          </a:p>
        </p:txBody>
      </p:sp>
      <p:sp>
        <p:nvSpPr>
          <p:cNvPr id="26" name="Line Callout 1 25"/>
          <p:cNvSpPr/>
          <p:nvPr/>
        </p:nvSpPr>
        <p:spPr>
          <a:xfrm>
            <a:off x="3290157" y="2783587"/>
            <a:ext cx="3581400" cy="1066800"/>
          </a:xfrm>
          <a:prstGeom prst="borderCallout1">
            <a:avLst>
              <a:gd name="adj1" fmla="val 1329"/>
              <a:gd name="adj2" fmla="val 1270"/>
              <a:gd name="adj3" fmla="val -17044"/>
              <a:gd name="adj4" fmla="val -8898"/>
            </a:avLst>
          </a:prstGeom>
          <a:solidFill>
            <a:schemeClr val="tx1">
              <a:lumMod val="85000"/>
            </a:schemeClr>
          </a:solidFill>
          <a:ln/>
        </p:spPr>
        <p:style>
          <a:lnRef idx="0">
            <a:schemeClr val="accent1"/>
          </a:lnRef>
          <a:fillRef idx="3">
            <a:schemeClr val="accent1"/>
          </a:fillRef>
          <a:effectRef idx="3">
            <a:schemeClr val="accent1"/>
          </a:effectRef>
          <a:fontRef idx="minor">
            <a:schemeClr val="lt1"/>
          </a:fontRef>
        </p:style>
        <p:txBody>
          <a:bodyPr anchor="ctr"/>
          <a:lstStyle/>
          <a:p>
            <a:pPr marL="111125" indent="-111125">
              <a:defRPr/>
            </a:pPr>
            <a:r>
              <a:rPr lang="en-US" dirty="0">
                <a:solidFill>
                  <a:schemeClr val="bg1"/>
                </a:solidFill>
                <a:latin typeface="Calibri" panose="020F0502020204030204" pitchFamily="34" charset="0"/>
                <a:cs typeface="Calibri" panose="020F0502020204030204" pitchFamily="34" charset="0"/>
              </a:rPr>
              <a:t>Research Integrity Officer (RIO)</a:t>
            </a:r>
          </a:p>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Initial assessment</a:t>
            </a:r>
          </a:p>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Organizes the remaining institutional processes </a:t>
            </a:r>
          </a:p>
        </p:txBody>
      </p:sp>
      <p:sp>
        <p:nvSpPr>
          <p:cNvPr id="27" name="Line Callout 1 26"/>
          <p:cNvSpPr/>
          <p:nvPr/>
        </p:nvSpPr>
        <p:spPr>
          <a:xfrm>
            <a:off x="8700812" y="101451"/>
            <a:ext cx="2597089" cy="1752600"/>
          </a:xfrm>
          <a:prstGeom prst="borderCallout1">
            <a:avLst>
              <a:gd name="adj1" fmla="val 1329"/>
              <a:gd name="adj2" fmla="val 1270"/>
              <a:gd name="adj3" fmla="val -11272"/>
              <a:gd name="adj4" fmla="val -11132"/>
            </a:avLst>
          </a:prstGeom>
          <a:solidFill>
            <a:schemeClr val="tx1"/>
          </a:solidFill>
          <a:ln/>
        </p:spPr>
        <p:style>
          <a:lnRef idx="0">
            <a:schemeClr val="accent1"/>
          </a:lnRef>
          <a:fillRef idx="3">
            <a:schemeClr val="accent1"/>
          </a:fillRef>
          <a:effectRef idx="3">
            <a:schemeClr val="accent1"/>
          </a:effectRef>
          <a:fontRef idx="minor">
            <a:schemeClr val="lt1"/>
          </a:fontRef>
        </p:style>
        <p:txBody>
          <a:bodyPr anchor="ctr"/>
          <a:lstStyle/>
          <a:p>
            <a:pPr marL="111125" indent="-111125">
              <a:defRPr/>
            </a:pPr>
            <a:r>
              <a:rPr lang="en-US" dirty="0">
                <a:solidFill>
                  <a:schemeClr val="bg1"/>
                </a:solidFill>
                <a:latin typeface="Calibri" panose="020F0502020204030204" pitchFamily="34" charset="0"/>
                <a:cs typeface="Calibri" panose="020F0502020204030204" pitchFamily="34" charset="0"/>
              </a:rPr>
              <a:t>Additional evidence:</a:t>
            </a:r>
          </a:p>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Interviews</a:t>
            </a:r>
          </a:p>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Expert opinion</a:t>
            </a:r>
          </a:p>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Forensic analysis</a:t>
            </a:r>
          </a:p>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Additional  Issues</a:t>
            </a:r>
          </a:p>
        </p:txBody>
      </p:sp>
      <p:sp>
        <p:nvSpPr>
          <p:cNvPr id="28" name="Line Callout 1 27"/>
          <p:cNvSpPr/>
          <p:nvPr/>
        </p:nvSpPr>
        <p:spPr>
          <a:xfrm>
            <a:off x="8700812" y="1771050"/>
            <a:ext cx="2667000" cy="1066800"/>
          </a:xfrm>
          <a:prstGeom prst="borderCallout1">
            <a:avLst>
              <a:gd name="adj1" fmla="val 1329"/>
              <a:gd name="adj2" fmla="val 1270"/>
              <a:gd name="adj3" fmla="val 1158"/>
              <a:gd name="adj4" fmla="val -17252"/>
            </a:avLst>
          </a:prstGeom>
          <a:solidFill>
            <a:schemeClr val="tx1"/>
          </a:solidFill>
          <a:ln/>
        </p:spPr>
        <p:style>
          <a:lnRef idx="0">
            <a:schemeClr val="accent1"/>
          </a:lnRef>
          <a:fillRef idx="3">
            <a:schemeClr val="accent1"/>
          </a:fillRef>
          <a:effectRef idx="3">
            <a:schemeClr val="accent1"/>
          </a:effectRef>
          <a:fontRef idx="minor">
            <a:schemeClr val="lt1"/>
          </a:fontRef>
        </p:style>
        <p:txBody>
          <a:bodyPr anchor="ctr"/>
          <a:lstStyle/>
          <a:p>
            <a:pPr marL="111125"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Agree, or</a:t>
            </a:r>
          </a:p>
          <a:p>
            <a:pPr marL="111125" lvl="1" indent="-111125">
              <a:buFont typeface="Arial" pitchFamily="34" charset="0"/>
              <a:buChar char="•"/>
              <a:defRPr/>
            </a:pPr>
            <a:r>
              <a:rPr lang="en-US" dirty="0">
                <a:solidFill>
                  <a:schemeClr val="bg1"/>
                </a:solidFill>
                <a:latin typeface="Calibri" panose="020F0502020204030204" pitchFamily="34" charset="0"/>
                <a:cs typeface="Calibri" panose="020F0502020204030204" pitchFamily="34" charset="0"/>
              </a:rPr>
              <a:t>Insufficient evidence for ORI finding</a:t>
            </a:r>
          </a:p>
        </p:txBody>
      </p:sp>
      <p:sp>
        <p:nvSpPr>
          <p:cNvPr id="29" name="Line Callout 1 28"/>
          <p:cNvSpPr/>
          <p:nvPr/>
        </p:nvSpPr>
        <p:spPr>
          <a:xfrm>
            <a:off x="7339741" y="2871624"/>
            <a:ext cx="4608965" cy="3015774"/>
          </a:xfrm>
          <a:prstGeom prst="borderCallout1">
            <a:avLst>
              <a:gd name="adj1" fmla="val 50528"/>
              <a:gd name="adj2" fmla="val 99776"/>
              <a:gd name="adj3" fmla="val 50337"/>
              <a:gd name="adj4" fmla="val 116529"/>
            </a:avLst>
          </a:prstGeom>
          <a:solidFill>
            <a:schemeClr val="tx1"/>
          </a:solidFill>
          <a:ln/>
        </p:spPr>
        <p:style>
          <a:lnRef idx="0">
            <a:schemeClr val="accent1"/>
          </a:lnRef>
          <a:fillRef idx="3">
            <a:schemeClr val="accent1"/>
          </a:fillRef>
          <a:effectRef idx="3">
            <a:schemeClr val="accent1"/>
          </a:effectRef>
          <a:fontRef idx="minor">
            <a:schemeClr val="lt1"/>
          </a:fontRef>
        </p:style>
        <p:txBody>
          <a:bodyPr anchor="ctr"/>
          <a:lstStyle/>
          <a:p>
            <a:pPr>
              <a:defRPr/>
            </a:pPr>
            <a:r>
              <a:rPr lang="en-US" dirty="0">
                <a:solidFill>
                  <a:schemeClr val="bg1"/>
                </a:solidFill>
                <a:latin typeface="Calibri" panose="020F0502020204030204" pitchFamily="34" charset="0"/>
                <a:cs typeface="Calibri" panose="020F0502020204030204" pitchFamily="34" charset="0"/>
              </a:rPr>
              <a:t>Recommend Administrative Actions based on:</a:t>
            </a:r>
          </a:p>
          <a:p>
            <a:pPr marL="285750" indent="-285750">
              <a:buFont typeface="Arial" panose="020B0604020202020204" pitchFamily="34" charset="0"/>
              <a:buChar char="•"/>
              <a:defRPr/>
            </a:pPr>
            <a:r>
              <a:rPr lang="en-US" dirty="0">
                <a:solidFill>
                  <a:schemeClr val="bg1"/>
                </a:solidFill>
                <a:latin typeface="Calibri" panose="020F0502020204030204" pitchFamily="34" charset="0"/>
                <a:cs typeface="Calibri" panose="020F0502020204030204" pitchFamily="34" charset="0"/>
              </a:rPr>
              <a:t>Scope of the misconduct</a:t>
            </a:r>
          </a:p>
          <a:p>
            <a:pPr marL="285750" indent="-285750">
              <a:buFont typeface="Arial" panose="020B0604020202020204" pitchFamily="34" charset="0"/>
              <a:buChar char="•"/>
              <a:defRPr/>
            </a:pPr>
            <a:r>
              <a:rPr lang="en-US" dirty="0">
                <a:solidFill>
                  <a:schemeClr val="bg1"/>
                </a:solidFill>
                <a:latin typeface="Calibri" panose="020F0502020204030204" pitchFamily="34" charset="0"/>
                <a:cs typeface="Calibri" panose="020F0502020204030204" pitchFamily="34" charset="0"/>
              </a:rPr>
              <a:t>Aggravating /mitigating factors</a:t>
            </a:r>
          </a:p>
          <a:p>
            <a:pPr>
              <a:defRPr/>
            </a:pPr>
            <a:r>
              <a:rPr lang="en-US" dirty="0">
                <a:solidFill>
                  <a:schemeClr val="bg1"/>
                </a:solidFill>
                <a:latin typeface="Calibri" panose="020F0502020204030204" pitchFamily="34" charset="0"/>
                <a:cs typeface="Calibri" panose="020F0502020204030204" pitchFamily="34" charset="0"/>
              </a:rPr>
              <a:t>Actions Include:</a:t>
            </a:r>
          </a:p>
          <a:p>
            <a:pPr marL="285750" indent="-285750">
              <a:buFont typeface="Arial" panose="020B0604020202020204" pitchFamily="34" charset="0"/>
              <a:buChar char="•"/>
              <a:defRPr/>
            </a:pPr>
            <a:r>
              <a:rPr lang="en-US" dirty="0">
                <a:solidFill>
                  <a:schemeClr val="bg1"/>
                </a:solidFill>
                <a:latin typeface="Calibri" panose="020F0502020204030204" pitchFamily="34" charset="0"/>
                <a:cs typeface="Calibri" panose="020F0502020204030204" pitchFamily="34" charset="0"/>
              </a:rPr>
              <a:t>Fix research record</a:t>
            </a:r>
          </a:p>
          <a:p>
            <a:pPr marL="285750" indent="-285750">
              <a:buFont typeface="Arial" panose="020B0604020202020204" pitchFamily="34" charset="0"/>
              <a:buChar char="•"/>
              <a:defRPr/>
            </a:pPr>
            <a:r>
              <a:rPr lang="en-US" dirty="0">
                <a:solidFill>
                  <a:schemeClr val="bg1"/>
                </a:solidFill>
                <a:latin typeface="Calibri" panose="020F0502020204030204" pitchFamily="34" charset="0"/>
                <a:cs typeface="Calibri" panose="020F0502020204030204" pitchFamily="34" charset="0"/>
              </a:rPr>
              <a:t>Require special certification(s)</a:t>
            </a:r>
          </a:p>
          <a:p>
            <a:pPr marL="285750" indent="-285750">
              <a:buFont typeface="Arial" panose="020B0604020202020204" pitchFamily="34" charset="0"/>
              <a:buChar char="•"/>
              <a:defRPr/>
            </a:pPr>
            <a:r>
              <a:rPr lang="en-US" dirty="0">
                <a:solidFill>
                  <a:schemeClr val="bg1"/>
                </a:solidFill>
                <a:latin typeface="Calibri" panose="020F0502020204030204" pitchFamily="34" charset="0"/>
                <a:cs typeface="Calibri" panose="020F0502020204030204" pitchFamily="34" charset="0"/>
              </a:rPr>
              <a:t>Suspend/terminate PHS-funding</a:t>
            </a:r>
          </a:p>
          <a:p>
            <a:pPr marL="285750" indent="-285750">
              <a:buFont typeface="Arial" panose="020B0604020202020204" pitchFamily="34" charset="0"/>
              <a:buChar char="•"/>
              <a:defRPr/>
            </a:pPr>
            <a:r>
              <a:rPr lang="en-US" dirty="0">
                <a:solidFill>
                  <a:schemeClr val="bg1"/>
                </a:solidFill>
                <a:latin typeface="Calibri" panose="020F0502020204030204" pitchFamily="34" charset="0"/>
                <a:cs typeface="Calibri" panose="020F0502020204030204" pitchFamily="34" charset="0"/>
              </a:rPr>
              <a:t>Supervise offender(s)</a:t>
            </a:r>
          </a:p>
          <a:p>
            <a:pPr marL="285750" indent="-285750">
              <a:buFont typeface="Arial" panose="020B0604020202020204" pitchFamily="34" charset="0"/>
              <a:buChar char="•"/>
              <a:defRPr/>
            </a:pPr>
            <a:r>
              <a:rPr lang="en-US" dirty="0">
                <a:solidFill>
                  <a:schemeClr val="bg1"/>
                </a:solidFill>
                <a:latin typeface="Calibri" panose="020F0502020204030204" pitchFamily="34" charset="0"/>
                <a:cs typeface="Calibri" panose="020F0502020204030204" pitchFamily="34" charset="0"/>
              </a:rPr>
              <a:t>Prohibit PHS-advisory role</a:t>
            </a:r>
          </a:p>
          <a:p>
            <a:pPr marL="285750" indent="-285750">
              <a:buFont typeface="Arial" panose="020B0604020202020204" pitchFamily="34" charset="0"/>
              <a:buChar char="•"/>
              <a:defRPr/>
            </a:pPr>
            <a:r>
              <a:rPr lang="en-US" dirty="0">
                <a:solidFill>
                  <a:schemeClr val="bg1"/>
                </a:solidFill>
                <a:latin typeface="Calibri" panose="020F0502020204030204" pitchFamily="34" charset="0"/>
                <a:cs typeface="Calibri" panose="020F0502020204030204" pitchFamily="34" charset="0"/>
              </a:rPr>
              <a:t>Debar from future funding</a:t>
            </a:r>
          </a:p>
        </p:txBody>
      </p:sp>
      <p:sp>
        <p:nvSpPr>
          <p:cNvPr id="31" name="TextBox 30"/>
          <p:cNvSpPr txBox="1"/>
          <p:nvPr/>
        </p:nvSpPr>
        <p:spPr>
          <a:xfrm>
            <a:off x="3243312" y="4496232"/>
            <a:ext cx="3935890" cy="923330"/>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All ORI Findings are published in The Federal Register, the ORI website and newsletter, the NIH website</a:t>
            </a:r>
          </a:p>
        </p:txBody>
      </p:sp>
      <p:sp>
        <p:nvSpPr>
          <p:cNvPr id="23" name="Line Callout 1 22"/>
          <p:cNvSpPr/>
          <p:nvPr/>
        </p:nvSpPr>
        <p:spPr>
          <a:xfrm>
            <a:off x="252665" y="2040037"/>
            <a:ext cx="2334729" cy="1708237"/>
          </a:xfrm>
          <a:prstGeom prst="borderCallout1">
            <a:avLst>
              <a:gd name="adj1" fmla="val 1329"/>
              <a:gd name="adj2" fmla="val 1270"/>
              <a:gd name="adj3" fmla="val -19208"/>
              <a:gd name="adj4" fmla="val -3772"/>
            </a:avLst>
          </a:prstGeom>
          <a:solidFill>
            <a:schemeClr val="tx1"/>
          </a:solidFill>
          <a:ln/>
        </p:spPr>
        <p:style>
          <a:lnRef idx="0">
            <a:schemeClr val="accent1"/>
          </a:lnRef>
          <a:fillRef idx="3">
            <a:schemeClr val="accent1"/>
          </a:fillRef>
          <a:effectRef idx="3">
            <a:schemeClr val="accent1"/>
          </a:effectRef>
          <a:fontRef idx="minor">
            <a:schemeClr val="lt1"/>
          </a:fontRef>
        </p:style>
        <p:txBody>
          <a:bodyPr anchor="ctr"/>
          <a:lstStyle/>
          <a:p>
            <a:pPr marL="111125" indent="-111125">
              <a:defRPr/>
            </a:pPr>
            <a:r>
              <a:rPr lang="en-US" dirty="0">
                <a:solidFill>
                  <a:schemeClr val="bg1"/>
                </a:solidFill>
              </a:rPr>
              <a:t>From:</a:t>
            </a:r>
          </a:p>
          <a:p>
            <a:pPr marL="111125" indent="-111125">
              <a:buFont typeface="Arial" pitchFamily="34" charset="0"/>
              <a:buChar char="•"/>
              <a:defRPr/>
            </a:pPr>
            <a:r>
              <a:rPr lang="en-US" dirty="0">
                <a:solidFill>
                  <a:schemeClr val="bg1"/>
                </a:solidFill>
              </a:rPr>
              <a:t>Within institution</a:t>
            </a:r>
          </a:p>
          <a:p>
            <a:pPr marL="111125" indent="-111125">
              <a:buFont typeface="Arial" pitchFamily="34" charset="0"/>
              <a:buChar char="•"/>
              <a:defRPr/>
            </a:pPr>
            <a:r>
              <a:rPr lang="en-US" dirty="0">
                <a:solidFill>
                  <a:schemeClr val="bg1"/>
                </a:solidFill>
              </a:rPr>
              <a:t>Colleagues	</a:t>
            </a:r>
          </a:p>
          <a:p>
            <a:pPr marL="111125" indent="-111125">
              <a:buFont typeface="Arial" pitchFamily="34" charset="0"/>
              <a:buChar char="•"/>
              <a:defRPr/>
            </a:pPr>
            <a:r>
              <a:rPr lang="en-US" dirty="0">
                <a:solidFill>
                  <a:schemeClr val="bg1"/>
                </a:solidFill>
              </a:rPr>
              <a:t>Peer reviewers	</a:t>
            </a:r>
          </a:p>
          <a:p>
            <a:pPr marL="111125" indent="-111125">
              <a:buFont typeface="Arial" pitchFamily="34" charset="0"/>
              <a:buChar char="•"/>
              <a:defRPr/>
            </a:pPr>
            <a:r>
              <a:rPr lang="en-US" dirty="0">
                <a:solidFill>
                  <a:schemeClr val="bg1"/>
                </a:solidFill>
              </a:rPr>
              <a:t>Coauthors	</a:t>
            </a:r>
          </a:p>
          <a:p>
            <a:pPr marL="111125" indent="-111125">
              <a:buFont typeface="Arial" pitchFamily="34" charset="0"/>
              <a:buChar char="•"/>
              <a:defRPr/>
            </a:pPr>
            <a:r>
              <a:rPr lang="en-US" dirty="0">
                <a:solidFill>
                  <a:schemeClr val="bg1"/>
                </a:solidFill>
              </a:rPr>
              <a:t>Journal editors	</a:t>
            </a:r>
            <a:endParaRPr lang="en-US" sz="1200" dirty="0">
              <a:solidFill>
                <a:schemeClr val="bg1"/>
              </a:solidFill>
            </a:endParaRPr>
          </a:p>
        </p:txBody>
      </p:sp>
      <p:pic>
        <p:nvPicPr>
          <p:cNvPr id="30" name="Picture 29" descr="ORI_logo-round4-4"/>
          <p:cNvPicPr>
            <a:picLocks noChangeAspect="1" noChangeArrowheads="1"/>
          </p:cNvPicPr>
          <p:nvPr/>
        </p:nvPicPr>
        <p:blipFill>
          <a:blip r:embed="rId3" cstate="print"/>
          <a:srcRect l="3305" t="8815" r="5785" b="16254"/>
          <a:stretch>
            <a:fillRect/>
          </a:stretch>
        </p:blipFill>
        <p:spPr bwMode="auto">
          <a:xfrm>
            <a:off x="10376215" y="6108242"/>
            <a:ext cx="1572491" cy="579604"/>
          </a:xfrm>
          <a:prstGeom prst="rect">
            <a:avLst/>
          </a:prstGeom>
          <a:noFill/>
          <a:ln w="9525">
            <a:noFill/>
            <a:miter lim="800000"/>
            <a:headEnd/>
            <a:tailEnd/>
          </a:ln>
        </p:spPr>
      </p:pic>
    </p:spTree>
    <p:extLst>
      <p:ext uri="{BB962C8B-B14F-4D97-AF65-F5344CB8AC3E}">
        <p14:creationId xmlns:p14="http://schemas.microsoft.com/office/powerpoint/2010/main" val="155820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ppt_x"/>
                                          </p:val>
                                        </p:tav>
                                        <p:tav tm="100000">
                                          <p:val>
                                            <p:strVal val="#ppt_x"/>
                                          </p:val>
                                        </p:tav>
                                      </p:tavLst>
                                    </p:anim>
                                    <p:anim calcmode="lin" valueType="num">
                                      <p:cBhvr additive="base">
                                        <p:cTn id="1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ppt_x"/>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additive="base">
                                        <p:cTn id="47" dur="500" fill="hold"/>
                                        <p:tgtEl>
                                          <p:spTgt spid="55"/>
                                        </p:tgtEl>
                                        <p:attrNameLst>
                                          <p:attrName>ppt_x</p:attrName>
                                        </p:attrNameLst>
                                      </p:cBhvr>
                                      <p:tavLst>
                                        <p:tav tm="0">
                                          <p:val>
                                            <p:strVal val="#ppt_x"/>
                                          </p:val>
                                        </p:tav>
                                        <p:tav tm="100000">
                                          <p:val>
                                            <p:strVal val="#ppt_x"/>
                                          </p:val>
                                        </p:tav>
                                      </p:tavLst>
                                    </p:anim>
                                    <p:anim calcmode="lin" valueType="num">
                                      <p:cBhvr additive="base">
                                        <p:cTn id="48" dur="500" fill="hold"/>
                                        <p:tgtEl>
                                          <p:spTgt spid="5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54" grpId="0"/>
      <p:bldP spid="59" grpId="0"/>
      <p:bldP spid="25" grpId="0" animBg="1"/>
      <p:bldP spid="26" grpId="0" animBg="1"/>
      <p:bldP spid="27" grpId="0" animBg="1"/>
      <p:bldP spid="28" grpId="0" animBg="1"/>
      <p:bldP spid="29" grpId="0" animBg="1"/>
      <p:bldP spid="31"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5999" y="232339"/>
            <a:ext cx="8596668" cy="627934"/>
          </a:xfrm>
        </p:spPr>
        <p:txBody>
          <a:bodyPr>
            <a:normAutofit/>
          </a:bodyPr>
          <a:lstStyle/>
          <a:p>
            <a:r>
              <a:rPr lang="en-US" b="1" kern="0" dirty="0">
                <a:solidFill>
                  <a:schemeClr val="tx1"/>
                </a:solidFill>
                <a:latin typeface="Calibri" panose="020F0502020204030204" pitchFamily="34" charset="0"/>
                <a:cs typeface="Calibri" panose="020F0502020204030204" pitchFamily="34" charset="0"/>
              </a:rPr>
              <a:t>What Are the PHS Administrative Actions?</a:t>
            </a:r>
            <a:endParaRPr lang="en-US" b="1" dirty="0">
              <a:latin typeface="Calibri" panose="020F0502020204030204" pitchFamily="34" charset="0"/>
              <a:cs typeface="Calibri" panose="020F0502020204030204" pitchFamily="34" charset="0"/>
            </a:endParaRPr>
          </a:p>
        </p:txBody>
      </p:sp>
      <p:pic>
        <p:nvPicPr>
          <p:cNvPr id="5" name="Picture 4" descr="ORI_logo-round4-4"/>
          <p:cNvPicPr>
            <a:picLocks noChangeAspect="1" noChangeArrowheads="1"/>
          </p:cNvPicPr>
          <p:nvPr/>
        </p:nvPicPr>
        <p:blipFill>
          <a:blip r:embed="rId3" cstate="print"/>
          <a:srcRect l="3305" t="8815" r="5785" b="16254"/>
          <a:stretch>
            <a:fillRect/>
          </a:stretch>
        </p:blipFill>
        <p:spPr bwMode="auto">
          <a:xfrm>
            <a:off x="9729110" y="6095903"/>
            <a:ext cx="2245558" cy="610139"/>
          </a:xfrm>
          <a:prstGeom prst="rect">
            <a:avLst/>
          </a:prstGeom>
          <a:noFill/>
          <a:ln w="9525">
            <a:noFill/>
            <a:miter lim="800000"/>
            <a:headEnd/>
            <a:tailEnd/>
          </a:ln>
        </p:spPr>
      </p:pic>
      <p:graphicFrame>
        <p:nvGraphicFramePr>
          <p:cNvPr id="11" name="Chart 10"/>
          <p:cNvGraphicFramePr>
            <a:graphicFrameLocks/>
          </p:cNvGraphicFramePr>
          <p:nvPr>
            <p:extLst>
              <p:ext uri="{D42A27DB-BD31-4B8C-83A1-F6EECF244321}">
                <p14:modId xmlns:p14="http://schemas.microsoft.com/office/powerpoint/2010/main" val="1617141395"/>
              </p:ext>
            </p:extLst>
          </p:nvPr>
        </p:nvGraphicFramePr>
        <p:xfrm>
          <a:off x="2140527" y="872836"/>
          <a:ext cx="8084128" cy="5029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80546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785761"/>
          </a:xfrm>
        </p:spPr>
        <p:txBody>
          <a:bodyPr/>
          <a:lstStyle/>
          <a:p>
            <a:r>
              <a:rPr lang="en-US" dirty="0">
                <a:latin typeface="Calibri" panose="020F0502020204030204" pitchFamily="34" charset="0"/>
                <a:cs typeface="Calibri" panose="020F0502020204030204" pitchFamily="34" charset="0"/>
              </a:rPr>
              <a:t>Institutional Misconduct Findings = </a:t>
            </a:r>
            <a:r>
              <a:rPr lang="en-US" cap="none" dirty="0">
                <a:latin typeface="Calibri" panose="020F0502020204030204" pitchFamily="34" charset="0"/>
                <a:cs typeface="Calibri" panose="020F0502020204030204" pitchFamily="34" charset="0"/>
              </a:rPr>
              <a:t>PHS Findings?</a:t>
            </a:r>
          </a:p>
        </p:txBody>
      </p:sp>
      <p:sp>
        <p:nvSpPr>
          <p:cNvPr id="5" name="Content Placeholder 4"/>
          <p:cNvSpPr>
            <a:spLocks noGrp="1"/>
          </p:cNvSpPr>
          <p:nvPr>
            <p:ph sz="half" idx="1"/>
          </p:nvPr>
        </p:nvSpPr>
        <p:spPr>
          <a:xfrm>
            <a:off x="900545" y="1598276"/>
            <a:ext cx="10009909" cy="4148113"/>
          </a:xfrm>
        </p:spPr>
        <p:txBody>
          <a:bodyPr>
            <a:normAutofit/>
          </a:bodyPr>
          <a:lstStyle/>
          <a:p>
            <a:r>
              <a:rPr lang="en-US" sz="2400" dirty="0">
                <a:solidFill>
                  <a:schemeClr val="tx1"/>
                </a:solidFill>
                <a:latin typeface="+mj-lt"/>
              </a:rPr>
              <a:t>ORI </a:t>
            </a:r>
            <a:r>
              <a:rPr lang="en-US" sz="2400" dirty="0">
                <a:solidFill>
                  <a:schemeClr val="tx1"/>
                </a:solidFill>
                <a:latin typeface="+mj-lt"/>
                <a:cs typeface="Calibri" panose="020F0502020204030204" pitchFamily="34" charset="0"/>
              </a:rPr>
              <a:t>accepts</a:t>
            </a:r>
            <a:r>
              <a:rPr lang="en-US" sz="2400" dirty="0">
                <a:solidFill>
                  <a:schemeClr val="tx1"/>
                </a:solidFill>
                <a:latin typeface="+mj-lt"/>
              </a:rPr>
              <a:t> </a:t>
            </a:r>
            <a:r>
              <a:rPr lang="en-US" sz="2400" dirty="0">
                <a:solidFill>
                  <a:schemeClr val="tx1"/>
                </a:solidFill>
              </a:rPr>
              <a:t>institutional reports and sometimes declines to pursue separate PHS findings for various reasons</a:t>
            </a:r>
          </a:p>
          <a:p>
            <a:pPr marL="0" indent="0">
              <a:buNone/>
            </a:pPr>
            <a:endParaRPr lang="en-US" sz="2400" dirty="0">
              <a:solidFill>
                <a:schemeClr val="tx1"/>
              </a:solidFill>
            </a:endParaRPr>
          </a:p>
          <a:p>
            <a:r>
              <a:rPr lang="en-US" sz="2400" dirty="0">
                <a:solidFill>
                  <a:schemeClr val="tx1"/>
                </a:solidFill>
              </a:rPr>
              <a:t>42 C.F.R. 93.319:  “An HHS finding or settlement does not affect institutional findings or administrative actions based on an institution’s internal standards of conduct.”</a:t>
            </a:r>
          </a:p>
          <a:p>
            <a:endParaRPr lang="en-US" sz="2400" dirty="0">
              <a:solidFill>
                <a:schemeClr val="tx1"/>
              </a:solidFill>
            </a:endParaRPr>
          </a:p>
          <a:p>
            <a:endParaRPr lang="en-US" dirty="0"/>
          </a:p>
        </p:txBody>
      </p:sp>
      <p:sp>
        <p:nvSpPr>
          <p:cNvPr id="4" name="Slide Number Placeholder 3"/>
          <p:cNvSpPr>
            <a:spLocks noGrp="1"/>
          </p:cNvSpPr>
          <p:nvPr>
            <p:ph type="sldNum" sz="quarter" idx="4294967295"/>
          </p:nvPr>
        </p:nvSpPr>
        <p:spPr/>
        <p:txBody>
          <a:bodyPr/>
          <a:lstStyle/>
          <a:p>
            <a:fld id="{F38DF745-7D3F-47F4-83A3-874385CFAA69}" type="slidenum">
              <a:rPr lang="en-US" smtClean="0"/>
              <a:pPr/>
              <a:t>15</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6023865"/>
            <a:ext cx="1981200" cy="713232"/>
          </a:xfrm>
          <a:prstGeom prst="rect">
            <a:avLst/>
          </a:prstGeom>
        </p:spPr>
      </p:pic>
    </p:spTree>
    <p:extLst>
      <p:ext uri="{BB962C8B-B14F-4D97-AF65-F5344CB8AC3E}">
        <p14:creationId xmlns:p14="http://schemas.microsoft.com/office/powerpoint/2010/main" val="2134376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I_logo-round4-4"/>
          <p:cNvPicPr>
            <a:picLocks noChangeAspect="1" noChangeArrowheads="1"/>
          </p:cNvPicPr>
          <p:nvPr/>
        </p:nvPicPr>
        <p:blipFill>
          <a:blip r:embed="rId3" cstate="print"/>
          <a:srcRect l="3305" t="8815" r="5785" b="16254"/>
          <a:stretch>
            <a:fillRect/>
          </a:stretch>
        </p:blipFill>
        <p:spPr bwMode="auto">
          <a:xfrm>
            <a:off x="9773237" y="6012874"/>
            <a:ext cx="1947708" cy="717905"/>
          </a:xfrm>
          <a:prstGeom prst="rect">
            <a:avLst/>
          </a:prstGeom>
          <a:noFill/>
          <a:ln w="9525">
            <a:noFill/>
            <a:miter lim="800000"/>
            <a:headEnd/>
            <a:tailEnd/>
          </a:ln>
        </p:spPr>
      </p:pic>
      <p:sp>
        <p:nvSpPr>
          <p:cNvPr id="3" name="Title 2"/>
          <p:cNvSpPr>
            <a:spLocks noGrp="1"/>
          </p:cNvSpPr>
          <p:nvPr>
            <p:ph type="title"/>
          </p:nvPr>
        </p:nvSpPr>
        <p:spPr>
          <a:xfrm>
            <a:off x="464127" y="23092"/>
            <a:ext cx="11256818" cy="1143000"/>
          </a:xfrm>
        </p:spPr>
        <p:txBody>
          <a:bodyPr/>
          <a:lstStyle/>
          <a:p>
            <a:r>
              <a:rPr lang="en-US" dirty="0">
                <a:latin typeface="Calibri" panose="020F0502020204030204" pitchFamily="34" charset="0"/>
                <a:cs typeface="Calibri" panose="020F0502020204030204" pitchFamily="34" charset="0"/>
              </a:rPr>
              <a:t>Challenge is…</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Adapting a scientific subject review within a legal context </a:t>
            </a:r>
          </a:p>
        </p:txBody>
      </p:sp>
      <p:sp>
        <p:nvSpPr>
          <p:cNvPr id="7" name="Content Placeholder 6"/>
          <p:cNvSpPr>
            <a:spLocks noGrp="1"/>
          </p:cNvSpPr>
          <p:nvPr>
            <p:ph idx="1"/>
          </p:nvPr>
        </p:nvSpPr>
        <p:spPr>
          <a:xfrm>
            <a:off x="1400783" y="1409700"/>
            <a:ext cx="10036144" cy="4038600"/>
          </a:xfrm>
        </p:spPr>
        <p:txBody>
          <a:bodyPr>
            <a:noAutofit/>
          </a:bodyPr>
          <a:lstStyle/>
          <a:p>
            <a:r>
              <a:rPr lang="en-US" sz="2400" dirty="0">
                <a:latin typeface="Calibri" panose="020F0502020204030204" pitchFamily="34" charset="0"/>
                <a:cs typeface="Calibri" panose="020F0502020204030204" pitchFamily="34" charset="0"/>
              </a:rPr>
              <a:t>It requires</a:t>
            </a:r>
          </a:p>
          <a:p>
            <a:pPr marL="1104886" lvl="1" indent="-571500"/>
            <a:r>
              <a:rPr lang="en-US" sz="2400" dirty="0">
                <a:latin typeface="Calibri" panose="020F0502020204030204" pitchFamily="34" charset="0"/>
                <a:cs typeface="Calibri" panose="020F0502020204030204" pitchFamily="34" charset="0"/>
              </a:rPr>
              <a:t>Careful documentation</a:t>
            </a:r>
          </a:p>
          <a:p>
            <a:pPr marL="1104886" lvl="1" indent="-571500"/>
            <a:r>
              <a:rPr lang="en-US" sz="2400" dirty="0">
                <a:latin typeface="Calibri" panose="020F0502020204030204" pitchFamily="34" charset="0"/>
                <a:cs typeface="Calibri" panose="020F0502020204030204" pitchFamily="34" charset="0"/>
              </a:rPr>
              <a:t>Following specific timeline </a:t>
            </a:r>
          </a:p>
          <a:p>
            <a:pPr marL="1104886" lvl="1" indent="-571500"/>
            <a:r>
              <a:rPr lang="en-US" sz="2400" dirty="0">
                <a:latin typeface="Calibri" panose="020F0502020204030204" pitchFamily="34" charset="0"/>
                <a:cs typeface="Calibri" panose="020F0502020204030204" pitchFamily="34" charset="0"/>
              </a:rPr>
              <a:t>Gathering evidence –Timely Sequestration</a:t>
            </a:r>
          </a:p>
          <a:p>
            <a:pPr marL="1104886" lvl="1" indent="-571500"/>
            <a:r>
              <a:rPr lang="en-US" sz="2400" dirty="0">
                <a:latin typeface="Calibri" panose="020F0502020204030204" pitchFamily="34" charset="0"/>
                <a:cs typeface="Calibri" panose="020F0502020204030204" pitchFamily="34" charset="0"/>
              </a:rPr>
              <a:t>Chain of custody</a:t>
            </a:r>
          </a:p>
          <a:p>
            <a:pPr marL="1104886" lvl="1" indent="-571500"/>
            <a:r>
              <a:rPr lang="en-US" sz="2400" dirty="0">
                <a:latin typeface="Calibri" panose="020F0502020204030204" pitchFamily="34" charset="0"/>
                <a:cs typeface="Calibri" panose="020F0502020204030204" pitchFamily="34" charset="0"/>
              </a:rPr>
              <a:t>Written policies to cover all steps</a:t>
            </a:r>
          </a:p>
          <a:p>
            <a:pPr marL="1104886" lvl="1" indent="-571500"/>
            <a:r>
              <a:rPr lang="en-US" sz="2400" dirty="0">
                <a:latin typeface="Calibri" panose="020F0502020204030204" pitchFamily="34" charset="0"/>
                <a:cs typeface="Calibri" panose="020F0502020204030204" pitchFamily="34" charset="0"/>
              </a:rPr>
              <a:t>Review of evidence by experts in the field</a:t>
            </a:r>
          </a:p>
          <a:p>
            <a:pPr marL="1104886" lvl="1" indent="-571500"/>
            <a:r>
              <a:rPr lang="en-US" sz="2400" dirty="0">
                <a:latin typeface="Calibri" panose="020F0502020204030204" pitchFamily="34" charset="0"/>
                <a:cs typeface="Calibri" panose="020F0502020204030204" pitchFamily="34" charset="0"/>
              </a:rPr>
              <a:t>Cite evidence appropriately</a:t>
            </a:r>
          </a:p>
          <a:p>
            <a:pPr marL="533386" lvl="1" indent="0">
              <a:buNone/>
            </a:pPr>
            <a:endParaRPr lang="en-US" sz="2400" dirty="0">
              <a:latin typeface="Calibri" panose="020F0502020204030204" pitchFamily="34" charset="0"/>
              <a:cs typeface="Calibri" panose="020F0502020204030204" pitchFamily="34" charset="0"/>
            </a:endParaRPr>
          </a:p>
          <a:p>
            <a:pPr marL="1104886" lvl="1" indent="-571500"/>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37257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925" y="266700"/>
            <a:ext cx="10923639" cy="914400"/>
          </a:xfrm>
        </p:spPr>
        <p:txBody>
          <a:bodyPr>
            <a:noAutofit/>
          </a:bodyPr>
          <a:lstStyle/>
          <a:p>
            <a:r>
              <a:rPr lang="en-US" sz="3200" dirty="0">
                <a:latin typeface="Calibri" panose="020F0502020204030204" pitchFamily="34" charset="0"/>
                <a:cs typeface="Calibri" panose="020F0502020204030204" pitchFamily="34" charset="0"/>
              </a:rPr>
              <a:t>Encase - Batch Analysis of 293 (Corrupted)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Raw Stereology </a:t>
            </a:r>
            <a:r>
              <a:rPr lang="en-US" dirty="0">
                <a:latin typeface="Calibri" panose="020F0502020204030204" pitchFamily="34" charset="0"/>
                <a:cs typeface="Calibri" panose="020F0502020204030204" pitchFamily="34" charset="0"/>
              </a:rPr>
              <a:t>data</a:t>
            </a:r>
            <a:r>
              <a:rPr lang="en-US" sz="3200" dirty="0">
                <a:latin typeface="Calibri" panose="020F0502020204030204" pitchFamily="34" charset="0"/>
                <a:cs typeface="Calibri" panose="020F0502020204030204" pitchFamily="34" charset="0"/>
              </a:rPr>
              <a:t> files from 13 experiments</a:t>
            </a:r>
          </a:p>
        </p:txBody>
      </p:sp>
      <p:grpSp>
        <p:nvGrpSpPr>
          <p:cNvPr id="12" name="Group 11"/>
          <p:cNvGrpSpPr/>
          <p:nvPr/>
        </p:nvGrpSpPr>
        <p:grpSpPr>
          <a:xfrm>
            <a:off x="1524001" y="1447800"/>
            <a:ext cx="1000125" cy="4114800"/>
            <a:chOff x="0" y="1447800"/>
            <a:chExt cx="1000125" cy="4114800"/>
          </a:xfrm>
        </p:grpSpPr>
        <p:pic>
          <p:nvPicPr>
            <p:cNvPr id="742403" name="Picture 3"/>
            <p:cNvPicPr>
              <a:picLocks noChangeAspect="1" noChangeArrowheads="1"/>
            </p:cNvPicPr>
            <p:nvPr/>
          </p:nvPicPr>
          <p:blipFill>
            <a:blip r:embed="rId3" cstate="print"/>
            <a:srcRect/>
            <a:stretch>
              <a:fillRect/>
            </a:stretch>
          </p:blipFill>
          <p:spPr bwMode="auto">
            <a:xfrm>
              <a:off x="0" y="1752600"/>
              <a:ext cx="1000125" cy="3810000"/>
            </a:xfrm>
            <a:prstGeom prst="rect">
              <a:avLst/>
            </a:prstGeom>
            <a:noFill/>
            <a:ln w="9525">
              <a:noFill/>
              <a:miter lim="800000"/>
              <a:headEnd/>
              <a:tailEnd/>
            </a:ln>
          </p:spPr>
        </p:pic>
        <p:sp>
          <p:nvSpPr>
            <p:cNvPr id="7" name="TextBox 6"/>
            <p:cNvSpPr txBox="1"/>
            <p:nvPr/>
          </p:nvSpPr>
          <p:spPr>
            <a:xfrm>
              <a:off x="59935" y="1447800"/>
              <a:ext cx="883575" cy="276999"/>
            </a:xfrm>
            <a:prstGeom prst="rect">
              <a:avLst/>
            </a:prstGeom>
            <a:noFill/>
          </p:spPr>
          <p:txBody>
            <a:bodyPr wrap="none" rtlCol="0">
              <a:spAutoFit/>
            </a:bodyPr>
            <a:lstStyle/>
            <a:p>
              <a:r>
                <a:rPr lang="en-US" sz="1200" dirty="0"/>
                <a:t>File Name</a:t>
              </a:r>
            </a:p>
          </p:txBody>
        </p:sp>
      </p:grpSp>
      <p:grpSp>
        <p:nvGrpSpPr>
          <p:cNvPr id="11" name="Group 10"/>
          <p:cNvGrpSpPr/>
          <p:nvPr/>
        </p:nvGrpSpPr>
        <p:grpSpPr>
          <a:xfrm>
            <a:off x="2590800" y="1447801"/>
            <a:ext cx="1485900" cy="4124325"/>
            <a:chOff x="1066800" y="1447800"/>
            <a:chExt cx="1485900" cy="4124325"/>
          </a:xfrm>
        </p:grpSpPr>
        <p:pic>
          <p:nvPicPr>
            <p:cNvPr id="742404" name="Picture 4"/>
            <p:cNvPicPr>
              <a:picLocks noChangeAspect="1" noChangeArrowheads="1"/>
            </p:cNvPicPr>
            <p:nvPr/>
          </p:nvPicPr>
          <p:blipFill>
            <a:blip r:embed="rId4" cstate="print"/>
            <a:srcRect/>
            <a:stretch>
              <a:fillRect/>
            </a:stretch>
          </p:blipFill>
          <p:spPr bwMode="auto">
            <a:xfrm>
              <a:off x="1066800" y="1752600"/>
              <a:ext cx="1485900" cy="3819525"/>
            </a:xfrm>
            <a:prstGeom prst="rect">
              <a:avLst/>
            </a:prstGeom>
            <a:noFill/>
            <a:ln w="9525">
              <a:noFill/>
              <a:miter lim="800000"/>
              <a:headEnd/>
              <a:tailEnd/>
            </a:ln>
          </p:spPr>
        </p:pic>
        <p:sp>
          <p:nvSpPr>
            <p:cNvPr id="8" name="TextBox 7"/>
            <p:cNvSpPr txBox="1"/>
            <p:nvPr/>
          </p:nvSpPr>
          <p:spPr>
            <a:xfrm>
              <a:off x="1279135" y="1447800"/>
              <a:ext cx="1080745" cy="276999"/>
            </a:xfrm>
            <a:prstGeom prst="rect">
              <a:avLst/>
            </a:prstGeom>
            <a:noFill/>
          </p:spPr>
          <p:txBody>
            <a:bodyPr wrap="none" rtlCol="0">
              <a:spAutoFit/>
            </a:bodyPr>
            <a:lstStyle/>
            <a:p>
              <a:r>
                <a:rPr lang="en-US" sz="1200" dirty="0"/>
                <a:t>Generated at</a:t>
              </a:r>
            </a:p>
          </p:txBody>
        </p:sp>
      </p:grpSp>
      <p:grpSp>
        <p:nvGrpSpPr>
          <p:cNvPr id="10" name="Group 9"/>
          <p:cNvGrpSpPr/>
          <p:nvPr/>
        </p:nvGrpSpPr>
        <p:grpSpPr>
          <a:xfrm>
            <a:off x="4114800" y="1447800"/>
            <a:ext cx="2590800" cy="4114800"/>
            <a:chOff x="2590800" y="1447800"/>
            <a:chExt cx="2590800" cy="4114800"/>
          </a:xfrm>
        </p:grpSpPr>
        <p:pic>
          <p:nvPicPr>
            <p:cNvPr id="742405" name="Picture 5"/>
            <p:cNvPicPr>
              <a:picLocks noChangeAspect="1" noChangeArrowheads="1"/>
            </p:cNvPicPr>
            <p:nvPr/>
          </p:nvPicPr>
          <p:blipFill>
            <a:blip r:embed="rId5" cstate="print"/>
            <a:srcRect/>
            <a:stretch>
              <a:fillRect/>
            </a:stretch>
          </p:blipFill>
          <p:spPr bwMode="auto">
            <a:xfrm>
              <a:off x="2638425" y="1752600"/>
              <a:ext cx="2543175" cy="3810000"/>
            </a:xfrm>
            <a:prstGeom prst="rect">
              <a:avLst/>
            </a:prstGeom>
            <a:noFill/>
            <a:ln w="9525">
              <a:noFill/>
              <a:miter lim="800000"/>
              <a:headEnd/>
              <a:tailEnd/>
            </a:ln>
          </p:spPr>
        </p:pic>
        <p:sp>
          <p:nvSpPr>
            <p:cNvPr id="9" name="TextBox 8"/>
            <p:cNvSpPr txBox="1"/>
            <p:nvPr/>
          </p:nvSpPr>
          <p:spPr>
            <a:xfrm>
              <a:off x="2590800" y="1447800"/>
              <a:ext cx="2433230" cy="276999"/>
            </a:xfrm>
            <a:prstGeom prst="rect">
              <a:avLst/>
            </a:prstGeom>
            <a:noFill/>
          </p:spPr>
          <p:txBody>
            <a:bodyPr wrap="none" rtlCol="0">
              <a:spAutoFit/>
            </a:bodyPr>
            <a:lstStyle/>
            <a:p>
              <a:r>
                <a:rPr lang="en-US" sz="1200" dirty="0"/>
                <a:t>Hash Value/Electronic fingerprint</a:t>
              </a:r>
            </a:p>
          </p:txBody>
        </p:sp>
      </p:grpSp>
      <p:sp>
        <p:nvSpPr>
          <p:cNvPr id="13" name="Rectangle 12"/>
          <p:cNvSpPr/>
          <p:nvPr/>
        </p:nvSpPr>
        <p:spPr>
          <a:xfrm>
            <a:off x="7234530" y="1347949"/>
            <a:ext cx="4030100" cy="1569660"/>
          </a:xfrm>
          <a:prstGeom prst="rect">
            <a:avLst/>
          </a:prstGeom>
          <a:solidFill>
            <a:schemeClr val="bg2">
              <a:lumMod val="90000"/>
            </a:schemeClr>
          </a:solidFill>
        </p:spPr>
        <p:txBody>
          <a:bodyPr wrap="square">
            <a:spAutoFit/>
          </a:bodyPr>
          <a:lstStyle/>
          <a:p>
            <a:r>
              <a:rPr lang="en-US" sz="2400" dirty="0"/>
              <a:t>The hash value for each file is unique. Only a copy of a particular file will yield the same hash value.</a:t>
            </a:r>
          </a:p>
        </p:txBody>
      </p:sp>
      <p:sp>
        <p:nvSpPr>
          <p:cNvPr id="14" name="Rectangle 13"/>
          <p:cNvSpPr/>
          <p:nvPr/>
        </p:nvSpPr>
        <p:spPr>
          <a:xfrm>
            <a:off x="7278925" y="3398941"/>
            <a:ext cx="3863502" cy="1569660"/>
          </a:xfrm>
          <a:prstGeom prst="rect">
            <a:avLst/>
          </a:prstGeom>
          <a:solidFill>
            <a:schemeClr val="bg2">
              <a:lumMod val="90000"/>
            </a:schemeClr>
          </a:solidFill>
        </p:spPr>
        <p:txBody>
          <a:bodyPr wrap="square">
            <a:spAutoFit/>
          </a:bodyPr>
          <a:lstStyle/>
          <a:p>
            <a:r>
              <a:rPr lang="en-US" sz="2400" dirty="0"/>
              <a:t>The hash value is determined by the file's contents. It is independent of the file's name.</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1200" y="6023865"/>
            <a:ext cx="1981200" cy="713232"/>
          </a:xfrm>
          <a:prstGeom prst="rect">
            <a:avLst/>
          </a:prstGeom>
        </p:spPr>
      </p:pic>
    </p:spTree>
    <p:extLst>
      <p:ext uri="{BB962C8B-B14F-4D97-AF65-F5344CB8AC3E}">
        <p14:creationId xmlns:p14="http://schemas.microsoft.com/office/powerpoint/2010/main" val="384590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824683" y="489232"/>
            <a:ext cx="10207111" cy="5429787"/>
            <a:chOff x="-586" y="295"/>
            <a:chExt cx="5097" cy="5467"/>
          </a:xfrm>
        </p:grpSpPr>
        <p:grpSp>
          <p:nvGrpSpPr>
            <p:cNvPr id="3" name="Group 41"/>
            <p:cNvGrpSpPr>
              <a:grpSpLocks/>
            </p:cNvGrpSpPr>
            <p:nvPr/>
          </p:nvGrpSpPr>
          <p:grpSpPr bwMode="auto">
            <a:xfrm>
              <a:off x="-586" y="295"/>
              <a:ext cx="4610" cy="5325"/>
              <a:chOff x="-586" y="295"/>
              <a:chExt cx="4610" cy="5325"/>
            </a:xfrm>
          </p:grpSpPr>
          <p:grpSp>
            <p:nvGrpSpPr>
              <p:cNvPr id="4" name="Group 39"/>
              <p:cNvGrpSpPr>
                <a:grpSpLocks/>
              </p:cNvGrpSpPr>
              <p:nvPr/>
            </p:nvGrpSpPr>
            <p:grpSpPr bwMode="auto">
              <a:xfrm>
                <a:off x="390" y="295"/>
                <a:ext cx="3634" cy="5132"/>
                <a:chOff x="390" y="295"/>
                <a:chExt cx="3634" cy="5132"/>
              </a:xfrm>
            </p:grpSpPr>
            <p:graphicFrame>
              <p:nvGraphicFramePr>
                <p:cNvPr id="16386" name="Object 2"/>
                <p:cNvGraphicFramePr>
                  <a:graphicFrameLocks noChangeAspect="1"/>
                </p:cNvGraphicFramePr>
                <p:nvPr/>
              </p:nvGraphicFramePr>
              <p:xfrm>
                <a:off x="390" y="561"/>
                <a:ext cx="3634" cy="1607"/>
              </p:xfrm>
              <a:graphic>
                <a:graphicData uri="http://schemas.openxmlformats.org/presentationml/2006/ole">
                  <mc:AlternateContent xmlns:mc="http://schemas.openxmlformats.org/markup-compatibility/2006">
                    <mc:Choice xmlns:v="urn:schemas-microsoft-com:vml" Requires="v">
                      <p:oleObj spid="_x0000_s21806" name="Worksheet" r:id="rId4" imgW="5692680" imgH="2531160" progId="Excel.Sheet.8">
                        <p:embed/>
                      </p:oleObj>
                    </mc:Choice>
                    <mc:Fallback>
                      <p:oleObj name="Worksheet" r:id="rId4" imgW="5692680" imgH="2531160" progId="Excel.Sheet.8">
                        <p:embed/>
                        <p:pic>
                          <p:nvPicPr>
                            <p:cNvPr id="163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 y="561"/>
                              <a:ext cx="3634" cy="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Text Box 5"/>
                <p:cNvSpPr txBox="1">
                  <a:spLocks noChangeArrowheads="1"/>
                </p:cNvSpPr>
                <p:nvPr/>
              </p:nvSpPr>
              <p:spPr bwMode="auto">
                <a:xfrm>
                  <a:off x="445" y="295"/>
                  <a:ext cx="186" cy="290"/>
                </a:xfrm>
                <a:prstGeom prst="rect">
                  <a:avLst/>
                </a:prstGeom>
                <a:noFill/>
                <a:ln w="9525">
                  <a:noFill/>
                  <a:miter lim="800000"/>
                  <a:headEnd/>
                  <a:tailEnd/>
                </a:ln>
                <a:effectLst/>
              </p:spPr>
              <p:txBody>
                <a:bodyPr wrap="none">
                  <a:spAutoFit/>
                </a:bodyPr>
                <a:lstStyle/>
                <a:p>
                  <a:pPr eaLnBrk="0" hangingPunct="0"/>
                  <a:r>
                    <a:rPr lang="en-US" b="1"/>
                    <a:t>a.</a:t>
                  </a:r>
                </a:p>
              </p:txBody>
            </p:sp>
            <p:grpSp>
              <p:nvGrpSpPr>
                <p:cNvPr id="5" name="Group 38"/>
                <p:cNvGrpSpPr>
                  <a:grpSpLocks/>
                </p:cNvGrpSpPr>
                <p:nvPr/>
              </p:nvGrpSpPr>
              <p:grpSpPr bwMode="auto">
                <a:xfrm>
                  <a:off x="431" y="796"/>
                  <a:ext cx="3504" cy="4631"/>
                  <a:chOff x="431" y="796"/>
                  <a:chExt cx="3504" cy="4631"/>
                </a:xfrm>
              </p:grpSpPr>
              <p:sp>
                <p:nvSpPr>
                  <p:cNvPr id="16387" name="Text Box 3"/>
                  <p:cNvSpPr txBox="1">
                    <a:spLocks noChangeArrowheads="1"/>
                  </p:cNvSpPr>
                  <p:nvPr/>
                </p:nvSpPr>
                <p:spPr bwMode="auto">
                  <a:xfrm>
                    <a:off x="2609" y="796"/>
                    <a:ext cx="134" cy="290"/>
                  </a:xfrm>
                  <a:prstGeom prst="rect">
                    <a:avLst/>
                  </a:prstGeom>
                  <a:noFill/>
                  <a:ln w="9525">
                    <a:noFill/>
                    <a:miter lim="800000"/>
                    <a:headEnd/>
                    <a:tailEnd/>
                  </a:ln>
                  <a:effectLst/>
                </p:spPr>
                <p:txBody>
                  <a:bodyPr wrap="none">
                    <a:spAutoFit/>
                  </a:bodyPr>
                  <a:lstStyle/>
                  <a:p>
                    <a:pPr eaLnBrk="0" hangingPunct="0"/>
                    <a:r>
                      <a:rPr lang="en-US" b="1"/>
                      <a:t>*</a:t>
                    </a:r>
                  </a:p>
                </p:txBody>
              </p:sp>
              <p:sp>
                <p:nvSpPr>
                  <p:cNvPr id="16388" name="Text Box 4"/>
                  <p:cNvSpPr txBox="1">
                    <a:spLocks noChangeArrowheads="1"/>
                  </p:cNvSpPr>
                  <p:nvPr/>
                </p:nvSpPr>
                <p:spPr bwMode="auto">
                  <a:xfrm>
                    <a:off x="2959" y="816"/>
                    <a:ext cx="134" cy="290"/>
                  </a:xfrm>
                  <a:prstGeom prst="rect">
                    <a:avLst/>
                  </a:prstGeom>
                  <a:noFill/>
                  <a:ln w="9525">
                    <a:noFill/>
                    <a:miter lim="800000"/>
                    <a:headEnd/>
                    <a:tailEnd/>
                  </a:ln>
                  <a:effectLst/>
                </p:spPr>
                <p:txBody>
                  <a:bodyPr wrap="none">
                    <a:spAutoFit/>
                  </a:bodyPr>
                  <a:lstStyle/>
                  <a:p>
                    <a:pPr eaLnBrk="0" hangingPunct="0"/>
                    <a:r>
                      <a:rPr lang="en-US" b="1"/>
                      <a:t>*</a:t>
                    </a:r>
                  </a:p>
                </p:txBody>
              </p:sp>
              <p:grpSp>
                <p:nvGrpSpPr>
                  <p:cNvPr id="6" name="Group 37"/>
                  <p:cNvGrpSpPr>
                    <a:grpSpLocks/>
                  </p:cNvGrpSpPr>
                  <p:nvPr/>
                </p:nvGrpSpPr>
                <p:grpSpPr bwMode="auto">
                  <a:xfrm>
                    <a:off x="431" y="2037"/>
                    <a:ext cx="3504" cy="3390"/>
                    <a:chOff x="431" y="2037"/>
                    <a:chExt cx="3504" cy="3390"/>
                  </a:xfrm>
                </p:grpSpPr>
                <p:sp>
                  <p:nvSpPr>
                    <p:cNvPr id="16391" name="Text Box 7"/>
                    <p:cNvSpPr txBox="1">
                      <a:spLocks noChangeArrowheads="1"/>
                    </p:cNvSpPr>
                    <p:nvPr/>
                  </p:nvSpPr>
                  <p:spPr bwMode="auto">
                    <a:xfrm>
                      <a:off x="434" y="2037"/>
                      <a:ext cx="271" cy="290"/>
                    </a:xfrm>
                    <a:prstGeom prst="rect">
                      <a:avLst/>
                    </a:prstGeom>
                    <a:noFill/>
                    <a:ln w="9525">
                      <a:noFill/>
                      <a:miter lim="800000"/>
                      <a:headEnd/>
                      <a:tailEnd/>
                    </a:ln>
                    <a:effectLst/>
                  </p:spPr>
                  <p:txBody>
                    <a:bodyPr>
                      <a:spAutoFit/>
                    </a:bodyPr>
                    <a:lstStyle/>
                    <a:p>
                      <a:pPr eaLnBrk="0" hangingPunct="0"/>
                      <a:r>
                        <a:rPr lang="en-US" b="1"/>
                        <a:t>b.</a:t>
                      </a:r>
                    </a:p>
                  </p:txBody>
                </p:sp>
                <p:grpSp>
                  <p:nvGrpSpPr>
                    <p:cNvPr id="7" name="Group 35"/>
                    <p:cNvGrpSpPr>
                      <a:grpSpLocks/>
                    </p:cNvGrpSpPr>
                    <p:nvPr/>
                  </p:nvGrpSpPr>
                  <p:grpSpPr bwMode="auto">
                    <a:xfrm>
                      <a:off x="431" y="2288"/>
                      <a:ext cx="3280" cy="1287"/>
                      <a:chOff x="431" y="2288"/>
                      <a:chExt cx="3280" cy="1287"/>
                    </a:xfrm>
                  </p:grpSpPr>
                  <p:sp>
                    <p:nvSpPr>
                      <p:cNvPr id="16393" name="Text Box 9"/>
                      <p:cNvSpPr txBox="1">
                        <a:spLocks noChangeArrowheads="1"/>
                      </p:cNvSpPr>
                      <p:nvPr/>
                    </p:nvSpPr>
                    <p:spPr bwMode="auto">
                      <a:xfrm>
                        <a:off x="431" y="2288"/>
                        <a:ext cx="2740" cy="1039"/>
                      </a:xfrm>
                      <a:prstGeom prst="rect">
                        <a:avLst/>
                      </a:prstGeom>
                      <a:noFill/>
                      <a:ln w="9525">
                        <a:noFill/>
                        <a:miter lim="800000"/>
                        <a:headEnd/>
                        <a:tailEnd/>
                      </a:ln>
                      <a:effectLst/>
                    </p:spPr>
                    <p:txBody>
                      <a:bodyPr wrap="none">
                        <a:spAutoFit/>
                      </a:bodyPr>
                      <a:lstStyle/>
                      <a:p>
                        <a:pPr eaLnBrk="0" hangingPunct="0"/>
                        <a:r>
                          <a:rPr lang="en-US" sz="1200" b="1"/>
                          <a:t>IGF-I (100 ng/ml) 	</a:t>
                        </a:r>
                        <a:r>
                          <a:rPr lang="en-US" sz="1600" b="1"/>
                          <a:t>-       +     +     +     +     +     +     +      +</a:t>
                        </a:r>
                      </a:p>
                      <a:p>
                        <a:pPr eaLnBrk="0" hangingPunct="0"/>
                        <a:r>
                          <a:rPr lang="en-US" sz="1200" b="1"/>
                          <a:t>TNF (0.01 ng/ml) 	</a:t>
                        </a:r>
                        <a:r>
                          <a:rPr lang="en-US" sz="1600" b="1"/>
                          <a:t>-       -      +     -      -      +     -      -       -</a:t>
                        </a:r>
                      </a:p>
                      <a:p>
                        <a:pPr eaLnBrk="0" hangingPunct="0"/>
                        <a:r>
                          <a:rPr lang="en-US" sz="1200" b="1"/>
                          <a:t>Sphingomyelinase (1 </a:t>
                        </a:r>
                        <a:r>
                          <a:rPr lang="en-US" sz="1200" b="1">
                            <a:cs typeface="Times New Roman" pitchFamily="18" charset="0"/>
                            <a:sym typeface="WP Greek Century" pitchFamily="2" charset="2"/>
                          </a:rPr>
                          <a:t>μ</a:t>
                        </a:r>
                        <a:r>
                          <a:rPr lang="en-US" sz="1200" b="1">
                            <a:sym typeface="WP Greek Century" pitchFamily="2" charset="2"/>
                          </a:rPr>
                          <a:t>M</a:t>
                        </a:r>
                        <a:r>
                          <a:rPr lang="en-US" sz="1200" b="1"/>
                          <a:t>)	</a:t>
                        </a:r>
                        <a:r>
                          <a:rPr lang="en-US" sz="1600" b="1"/>
                          <a:t>-       -      -     +      -       -     +     -       -</a:t>
                        </a:r>
                      </a:p>
                      <a:p>
                        <a:pPr eaLnBrk="0" hangingPunct="0"/>
                        <a:r>
                          <a:rPr lang="en-US" sz="1200" b="1"/>
                          <a:t>Ceramide (1 </a:t>
                        </a:r>
                        <a:r>
                          <a:rPr lang="en-US" sz="1200" b="1">
                            <a:cs typeface="Times New Roman" pitchFamily="18" charset="0"/>
                            <a:sym typeface="WP Greek Century" pitchFamily="2" charset="2"/>
                          </a:rPr>
                          <a:t>μ</a:t>
                        </a:r>
                        <a:r>
                          <a:rPr lang="en-US" sz="1200" b="1">
                            <a:sym typeface="WP Greek Century" pitchFamily="2" charset="2"/>
                          </a:rPr>
                          <a:t>M</a:t>
                        </a:r>
                        <a:r>
                          <a:rPr lang="en-US" sz="1200" b="1"/>
                          <a:t>)</a:t>
                        </a:r>
                        <a:r>
                          <a:rPr lang="en-US" sz="1600" b="1"/>
                          <a:t>	-       -      -      -      +      -     -      +      -</a:t>
                        </a:r>
                      </a:p>
                      <a:p>
                        <a:pPr eaLnBrk="0" hangingPunct="0"/>
                        <a:r>
                          <a:rPr lang="en-US" sz="1200" b="1"/>
                          <a:t>Fumonisin (10 </a:t>
                        </a:r>
                        <a:r>
                          <a:rPr lang="en-US" sz="1200" b="1">
                            <a:cs typeface="Times New Roman" pitchFamily="18" charset="0"/>
                            <a:sym typeface="WP Greek Century" pitchFamily="2" charset="2"/>
                          </a:rPr>
                          <a:t>μ</a:t>
                        </a:r>
                        <a:r>
                          <a:rPr lang="en-US" sz="1200" b="1">
                            <a:sym typeface="WP Greek Century" pitchFamily="2" charset="2"/>
                          </a:rPr>
                          <a:t>M</a:t>
                        </a:r>
                        <a:r>
                          <a:rPr lang="en-US" sz="1200" b="1"/>
                          <a:t>)	</a:t>
                        </a:r>
                        <a:r>
                          <a:rPr lang="en-US" sz="1600" b="1"/>
                          <a:t>-       -      -      -      -      +     +     +     +</a:t>
                        </a:r>
                        <a:r>
                          <a:rPr lang="en-US" sz="1200" b="1"/>
                          <a:t>       </a:t>
                        </a:r>
                      </a:p>
                    </p:txBody>
                  </p:sp>
                  <p:sp>
                    <p:nvSpPr>
                      <p:cNvPr id="16394" name="Text Box 10"/>
                      <p:cNvSpPr txBox="1">
                        <a:spLocks noChangeArrowheads="1"/>
                      </p:cNvSpPr>
                      <p:nvPr/>
                    </p:nvSpPr>
                    <p:spPr bwMode="auto">
                      <a:xfrm>
                        <a:off x="1177" y="3123"/>
                        <a:ext cx="314" cy="242"/>
                      </a:xfrm>
                      <a:prstGeom prst="rect">
                        <a:avLst/>
                      </a:prstGeom>
                      <a:noFill/>
                      <a:ln w="9525">
                        <a:noFill/>
                        <a:miter lim="800000"/>
                        <a:headEnd/>
                        <a:tailEnd/>
                      </a:ln>
                      <a:effectLst/>
                    </p:spPr>
                    <p:txBody>
                      <a:bodyPr wrap="none">
                        <a:spAutoFit/>
                      </a:bodyPr>
                      <a:lstStyle/>
                      <a:p>
                        <a:pPr eaLnBrk="0" hangingPunct="0"/>
                        <a:r>
                          <a:rPr lang="en-US" sz="1400" b="1" dirty="0"/>
                          <a:t>97 </a:t>
                        </a:r>
                        <a:r>
                          <a:rPr lang="en-US" sz="1400" b="1" dirty="0" err="1"/>
                          <a:t>kD</a:t>
                        </a:r>
                        <a:endParaRPr lang="en-US" sz="1400" b="1" dirty="0"/>
                      </a:p>
                    </p:txBody>
                  </p:sp>
                  <p:sp>
                    <p:nvSpPr>
                      <p:cNvPr id="16395" name="Text Box 11"/>
                      <p:cNvSpPr txBox="1">
                        <a:spLocks noChangeArrowheads="1"/>
                      </p:cNvSpPr>
                      <p:nvPr/>
                    </p:nvSpPr>
                    <p:spPr bwMode="auto">
                      <a:xfrm>
                        <a:off x="1176" y="3333"/>
                        <a:ext cx="314" cy="242"/>
                      </a:xfrm>
                      <a:prstGeom prst="rect">
                        <a:avLst/>
                      </a:prstGeom>
                      <a:noFill/>
                      <a:ln w="9525">
                        <a:noFill/>
                        <a:miter lim="800000"/>
                        <a:headEnd/>
                        <a:tailEnd/>
                      </a:ln>
                      <a:effectLst/>
                    </p:spPr>
                    <p:txBody>
                      <a:bodyPr wrap="none">
                        <a:spAutoFit/>
                      </a:bodyPr>
                      <a:lstStyle/>
                      <a:p>
                        <a:pPr eaLnBrk="0" hangingPunct="0"/>
                        <a:r>
                          <a:rPr lang="en-US" sz="1400" b="1" dirty="0"/>
                          <a:t>97 </a:t>
                        </a:r>
                        <a:r>
                          <a:rPr lang="en-US" sz="1400" b="1" dirty="0" err="1"/>
                          <a:t>kD</a:t>
                        </a:r>
                        <a:endParaRPr lang="en-US" sz="1400" b="1" dirty="0"/>
                      </a:p>
                    </p:txBody>
                  </p:sp>
                  <p:grpSp>
                    <p:nvGrpSpPr>
                      <p:cNvPr id="8" name="Group 12"/>
                      <p:cNvGrpSpPr>
                        <a:grpSpLocks/>
                      </p:cNvGrpSpPr>
                      <p:nvPr/>
                    </p:nvGrpSpPr>
                    <p:grpSpPr bwMode="auto">
                      <a:xfrm>
                        <a:off x="1358" y="3132"/>
                        <a:ext cx="2353" cy="413"/>
                        <a:chOff x="798" y="1634"/>
                        <a:chExt cx="2353" cy="464"/>
                      </a:xfrm>
                    </p:grpSpPr>
                    <p:graphicFrame>
                      <p:nvGraphicFramePr>
                        <p:cNvPr id="16397" name="Object 13"/>
                        <p:cNvGraphicFramePr>
                          <a:graphicFrameLocks noChangeAspect="1"/>
                        </p:cNvGraphicFramePr>
                        <p:nvPr/>
                      </p:nvGraphicFramePr>
                      <p:xfrm>
                        <a:off x="997" y="1873"/>
                        <a:ext cx="2150" cy="225"/>
                      </p:xfrm>
                      <a:graphic>
                        <a:graphicData uri="http://schemas.openxmlformats.org/presentationml/2006/ole">
                          <mc:AlternateContent xmlns:mc="http://schemas.openxmlformats.org/markup-compatibility/2006">
                            <mc:Choice xmlns:v="urn:schemas-microsoft-com:vml" Requires="v">
                              <p:oleObj spid="_x0000_s21807" name="Image" r:id="rId6" imgW="3075185" imgH="813272" progId="">
                                <p:embed/>
                              </p:oleObj>
                            </mc:Choice>
                            <mc:Fallback>
                              <p:oleObj name="Image" r:id="rId6" imgW="3075185" imgH="813272" progId="">
                                <p:embed/>
                                <p:pic>
                                  <p:nvPicPr>
                                    <p:cNvPr id="16397" name="Object 13"/>
                                    <p:cNvPicPr>
                                      <a:picLocks noChangeAspect="1" noChangeArrowheads="1"/>
                                    </p:cNvPicPr>
                                    <p:nvPr/>
                                  </p:nvPicPr>
                                  <p:blipFill>
                                    <a:blip r:embed="rId7">
                                      <a:extLst>
                                        <a:ext uri="{28A0092B-C50C-407E-A947-70E740481C1C}">
                                          <a14:useLocalDpi xmlns:a14="http://schemas.microsoft.com/office/drawing/2010/main" val="0"/>
                                        </a:ext>
                                      </a:extLst>
                                    </a:blip>
                                    <a:srcRect l="1093" t="23282" r="2361" b="49216"/>
                                    <a:stretch>
                                      <a:fillRect/>
                                    </a:stretch>
                                  </p:blipFill>
                                  <p:spPr bwMode="auto">
                                    <a:xfrm>
                                      <a:off x="997" y="1873"/>
                                      <a:ext cx="2150"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 name="Group 14"/>
                        <p:cNvGrpSpPr>
                          <a:grpSpLocks/>
                        </p:cNvGrpSpPr>
                        <p:nvPr/>
                      </p:nvGrpSpPr>
                      <p:grpSpPr bwMode="auto">
                        <a:xfrm>
                          <a:off x="1016" y="1645"/>
                          <a:ext cx="2132" cy="243"/>
                          <a:chOff x="714" y="2732"/>
                          <a:chExt cx="3305" cy="320"/>
                        </a:xfrm>
                      </p:grpSpPr>
                      <p:graphicFrame>
                        <p:nvGraphicFramePr>
                          <p:cNvPr id="16399" name="Object 15"/>
                          <p:cNvGraphicFramePr>
                            <a:graphicFrameLocks noChangeAspect="1"/>
                          </p:cNvGraphicFramePr>
                          <p:nvPr/>
                        </p:nvGraphicFramePr>
                        <p:xfrm>
                          <a:off x="2219" y="2751"/>
                          <a:ext cx="734" cy="301"/>
                        </p:xfrm>
                        <a:graphic>
                          <a:graphicData uri="http://schemas.openxmlformats.org/presentationml/2006/ole">
                            <mc:AlternateContent xmlns:mc="http://schemas.openxmlformats.org/markup-compatibility/2006">
                              <mc:Choice xmlns:v="urn:schemas-microsoft-com:vml" Requires="v">
                                <p:oleObj spid="_x0000_s21808" name="Photo Editor Photo" r:id="rId8" imgW="3952381" imgH="1448002" progId="">
                                  <p:embed/>
                                </p:oleObj>
                              </mc:Choice>
                              <mc:Fallback>
                                <p:oleObj name="Photo Editor Photo" r:id="rId8" imgW="3952381" imgH="1448002" progId="">
                                  <p:embed/>
                                  <p:pic>
                                    <p:nvPicPr>
                                      <p:cNvPr id="16399" name="Object 15"/>
                                      <p:cNvPicPr>
                                        <a:picLocks noChangeAspect="1" noChangeArrowheads="1"/>
                                      </p:cNvPicPr>
                                      <p:nvPr/>
                                    </p:nvPicPr>
                                    <p:blipFill>
                                      <a:blip r:embed="rId9">
                                        <a:extLst>
                                          <a:ext uri="{28A0092B-C50C-407E-A947-70E740481C1C}">
                                            <a14:useLocalDpi xmlns:a14="http://schemas.microsoft.com/office/drawing/2010/main" val="0"/>
                                          </a:ext>
                                        </a:extLst>
                                      </a:blip>
                                      <a:srcRect l="36372" t="31580" r="37590" b="23685"/>
                                      <a:stretch>
                                        <a:fillRect/>
                                      </a:stretch>
                                    </p:blipFill>
                                    <p:spPr bwMode="auto">
                                      <a:xfrm>
                                        <a:off x="2219" y="2751"/>
                                        <a:ext cx="734"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00" name="Object 16"/>
                          <p:cNvGraphicFramePr>
                            <a:graphicFrameLocks noChangeAspect="1"/>
                          </p:cNvGraphicFramePr>
                          <p:nvPr/>
                        </p:nvGraphicFramePr>
                        <p:xfrm>
                          <a:off x="3279" y="2733"/>
                          <a:ext cx="740" cy="299"/>
                        </p:xfrm>
                        <a:graphic>
                          <a:graphicData uri="http://schemas.openxmlformats.org/presentationml/2006/ole">
                            <mc:AlternateContent xmlns:mc="http://schemas.openxmlformats.org/markup-compatibility/2006">
                              <mc:Choice xmlns:v="urn:schemas-microsoft-com:vml" Requires="v">
                                <p:oleObj spid="_x0000_s21809" name="Photo Editor Photo" r:id="rId10" imgW="2352381" imgH="1295238" progId="">
                                  <p:embed/>
                                </p:oleObj>
                              </mc:Choice>
                              <mc:Fallback>
                                <p:oleObj name="Photo Editor Photo" r:id="rId10" imgW="2352381" imgH="1295238" progId="">
                                  <p:embed/>
                                  <p:pic>
                                    <p:nvPicPr>
                                      <p:cNvPr id="16400" name="Object 16"/>
                                      <p:cNvPicPr>
                                        <a:picLocks noChangeAspect="1" noChangeArrowheads="1"/>
                                      </p:cNvPicPr>
                                      <p:nvPr/>
                                    </p:nvPicPr>
                                    <p:blipFill>
                                      <a:blip r:embed="rId11">
                                        <a:extLst>
                                          <a:ext uri="{28A0092B-C50C-407E-A947-70E740481C1C}">
                                            <a14:useLocalDpi xmlns:a14="http://schemas.microsoft.com/office/drawing/2010/main" val="0"/>
                                          </a:ext>
                                        </a:extLst>
                                      </a:blip>
                                      <a:srcRect l="51576" t="38998" r="6477" b="41797"/>
                                      <a:stretch>
                                        <a:fillRect/>
                                      </a:stretch>
                                    </p:blipFill>
                                    <p:spPr bwMode="auto">
                                      <a:xfrm>
                                        <a:off x="3279" y="2733"/>
                                        <a:ext cx="740"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17"/>
                          <p:cNvGrpSpPr>
                            <a:grpSpLocks/>
                          </p:cNvGrpSpPr>
                          <p:nvPr/>
                        </p:nvGrpSpPr>
                        <p:grpSpPr bwMode="auto">
                          <a:xfrm>
                            <a:off x="714" y="2732"/>
                            <a:ext cx="1479" cy="309"/>
                            <a:chOff x="2732" y="873"/>
                            <a:chExt cx="1306" cy="309"/>
                          </a:xfrm>
                        </p:grpSpPr>
                        <p:graphicFrame>
                          <p:nvGraphicFramePr>
                            <p:cNvPr id="16402" name="Object 18"/>
                            <p:cNvGraphicFramePr>
                              <a:graphicFrameLocks noChangeAspect="1"/>
                            </p:cNvGraphicFramePr>
                            <p:nvPr/>
                          </p:nvGraphicFramePr>
                          <p:xfrm>
                            <a:off x="3040" y="881"/>
                            <a:ext cx="330" cy="301"/>
                          </p:xfrm>
                          <a:graphic>
                            <a:graphicData uri="http://schemas.openxmlformats.org/presentationml/2006/ole">
                              <mc:AlternateContent xmlns:mc="http://schemas.openxmlformats.org/markup-compatibility/2006">
                                <mc:Choice xmlns:v="urn:schemas-microsoft-com:vml" Requires="v">
                                  <p:oleObj spid="_x0000_s21810" name="Photo Editor Photo" r:id="rId12" imgW="3952381" imgH="1448002" progId="">
                                    <p:embed/>
                                  </p:oleObj>
                                </mc:Choice>
                                <mc:Fallback>
                                  <p:oleObj name="Photo Editor Photo" r:id="rId12" imgW="3952381" imgH="1448002" progId="">
                                    <p:embed/>
                                    <p:pic>
                                      <p:nvPicPr>
                                        <p:cNvPr id="16402" name="Object 18"/>
                                        <p:cNvPicPr>
                                          <a:picLocks noChangeAspect="1" noChangeArrowheads="1"/>
                                        </p:cNvPicPr>
                                        <p:nvPr/>
                                      </p:nvPicPr>
                                      <p:blipFill>
                                        <a:blip r:embed="rId9">
                                          <a:extLst>
                                            <a:ext uri="{28A0092B-C50C-407E-A947-70E740481C1C}">
                                              <a14:useLocalDpi xmlns:a14="http://schemas.microsoft.com/office/drawing/2010/main" val="0"/>
                                            </a:ext>
                                          </a:extLst>
                                        </a:blip>
                                        <a:srcRect l="23132" t="35088" r="63614" b="23685"/>
                                        <a:stretch>
                                          <a:fillRect/>
                                        </a:stretch>
                                      </p:blipFill>
                                      <p:spPr bwMode="auto">
                                        <a:xfrm>
                                          <a:off x="3040" y="881"/>
                                          <a:ext cx="33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03" name="Object 19"/>
                            <p:cNvGraphicFramePr>
                              <a:graphicFrameLocks noChangeAspect="1"/>
                            </p:cNvGraphicFramePr>
                            <p:nvPr/>
                          </p:nvGraphicFramePr>
                          <p:xfrm>
                            <a:off x="2732" y="873"/>
                            <a:ext cx="330" cy="300"/>
                          </p:xfrm>
                          <a:graphic>
                            <a:graphicData uri="http://schemas.openxmlformats.org/presentationml/2006/ole">
                              <mc:AlternateContent xmlns:mc="http://schemas.openxmlformats.org/markup-compatibility/2006">
                                <mc:Choice xmlns:v="urn:schemas-microsoft-com:vml" Requires="v">
                                  <p:oleObj spid="_x0000_s21811" name="Photo Editor Photo" r:id="rId13" imgW="3952381" imgH="1448002" progId="">
                                    <p:embed/>
                                  </p:oleObj>
                                </mc:Choice>
                                <mc:Fallback>
                                  <p:oleObj name="Photo Editor Photo" r:id="rId13" imgW="3952381" imgH="1448002" progId="">
                                    <p:embed/>
                                    <p:pic>
                                      <p:nvPicPr>
                                        <p:cNvPr id="16403" name="Object 19"/>
                                        <p:cNvPicPr>
                                          <a:picLocks noChangeAspect="1" noChangeArrowheads="1"/>
                                        </p:cNvPicPr>
                                        <p:nvPr/>
                                      </p:nvPicPr>
                                      <p:blipFill>
                                        <a:blip r:embed="rId9">
                                          <a:extLst>
                                            <a:ext uri="{28A0092B-C50C-407E-A947-70E740481C1C}">
                                              <a14:useLocalDpi xmlns:a14="http://schemas.microsoft.com/office/drawing/2010/main" val="0"/>
                                            </a:ext>
                                          </a:extLst>
                                        </a:blip>
                                        <a:srcRect l="74217" t="31018" r="12531" b="24301"/>
                                        <a:stretch>
                                          <a:fillRect/>
                                        </a:stretch>
                                      </p:blipFill>
                                      <p:spPr bwMode="auto">
                                        <a:xfrm>
                                          <a:off x="2732" y="873"/>
                                          <a:ext cx="330"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04" name="Object 20"/>
                            <p:cNvGraphicFramePr>
                              <a:graphicFrameLocks noChangeAspect="1"/>
                            </p:cNvGraphicFramePr>
                            <p:nvPr/>
                          </p:nvGraphicFramePr>
                          <p:xfrm>
                            <a:off x="3371" y="882"/>
                            <a:ext cx="667" cy="300"/>
                          </p:xfrm>
                          <a:graphic>
                            <a:graphicData uri="http://schemas.openxmlformats.org/presentationml/2006/ole">
                              <mc:AlternateContent xmlns:mc="http://schemas.openxmlformats.org/markup-compatibility/2006">
                                <mc:Choice xmlns:v="urn:schemas-microsoft-com:vml" Requires="v">
                                  <p:oleObj spid="_x0000_s21812" name="Photo Editor Photo" r:id="rId14" imgW="3952381" imgH="1448002" progId="">
                                    <p:embed/>
                                  </p:oleObj>
                                </mc:Choice>
                                <mc:Fallback>
                                  <p:oleObj name="Photo Editor Photo" r:id="rId14" imgW="3952381" imgH="1448002" progId="">
                                    <p:embed/>
                                    <p:pic>
                                      <p:nvPicPr>
                                        <p:cNvPr id="16404" name="Object 20"/>
                                        <p:cNvPicPr>
                                          <a:picLocks noChangeAspect="1" noChangeArrowheads="1"/>
                                        </p:cNvPicPr>
                                        <p:nvPr/>
                                      </p:nvPicPr>
                                      <p:blipFill>
                                        <a:blip r:embed="rId9">
                                          <a:extLst>
                                            <a:ext uri="{28A0092B-C50C-407E-A947-70E740481C1C}">
                                              <a14:useLocalDpi xmlns:a14="http://schemas.microsoft.com/office/drawing/2010/main" val="0"/>
                                            </a:ext>
                                          </a:extLst>
                                        </a:blip>
                                        <a:srcRect l="35663" t="31580" r="37590" b="23685"/>
                                        <a:stretch>
                                          <a:fillRect/>
                                        </a:stretch>
                                      </p:blipFill>
                                      <p:spPr bwMode="auto">
                                        <a:xfrm>
                                          <a:off x="3371" y="882"/>
                                          <a:ext cx="667"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6405" name="Object 21"/>
                          <p:cNvGraphicFramePr>
                            <a:graphicFrameLocks noChangeAspect="1"/>
                          </p:cNvGraphicFramePr>
                          <p:nvPr/>
                        </p:nvGraphicFramePr>
                        <p:xfrm>
                          <a:off x="2945" y="2732"/>
                          <a:ext cx="369" cy="300"/>
                        </p:xfrm>
                        <a:graphic>
                          <a:graphicData uri="http://schemas.openxmlformats.org/presentationml/2006/ole">
                            <mc:AlternateContent xmlns:mc="http://schemas.openxmlformats.org/markup-compatibility/2006">
                              <mc:Choice xmlns:v="urn:schemas-microsoft-com:vml" Requires="v">
                                <p:oleObj spid="_x0000_s21813" name="Photo Editor Photo" r:id="rId15" imgW="2219635" imgH="971686" progId="">
                                  <p:embed/>
                                </p:oleObj>
                              </mc:Choice>
                              <mc:Fallback>
                                <p:oleObj name="Photo Editor Photo" r:id="rId15" imgW="2219635" imgH="971686" progId="">
                                  <p:embed/>
                                  <p:pic>
                                    <p:nvPicPr>
                                      <p:cNvPr id="16405" name="Object 21"/>
                                      <p:cNvPicPr>
                                        <a:picLocks noChangeAspect="1" noChangeArrowheads="1"/>
                                      </p:cNvPicPr>
                                      <p:nvPr/>
                                    </p:nvPicPr>
                                    <p:blipFill>
                                      <a:blip r:embed="rId16">
                                        <a:extLst>
                                          <a:ext uri="{28A0092B-C50C-407E-A947-70E740481C1C}">
                                            <a14:useLocalDpi xmlns:a14="http://schemas.microsoft.com/office/drawing/2010/main" val="0"/>
                                          </a:ext>
                                        </a:extLst>
                                      </a:blip>
                                      <a:srcRect l="28296" t="21527" r="48988" b="47177"/>
                                      <a:stretch>
                                        <a:fillRect/>
                                      </a:stretch>
                                    </p:blipFill>
                                    <p:spPr bwMode="auto">
                                      <a:xfrm>
                                        <a:off x="2945" y="2732"/>
                                        <a:ext cx="369"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06" name="Object 22"/>
                          <p:cNvGraphicFramePr>
                            <a:graphicFrameLocks noChangeAspect="1"/>
                          </p:cNvGraphicFramePr>
                          <p:nvPr/>
                        </p:nvGraphicFramePr>
                        <p:xfrm>
                          <a:off x="1829" y="2746"/>
                          <a:ext cx="393" cy="300"/>
                        </p:xfrm>
                        <a:graphic>
                          <a:graphicData uri="http://schemas.openxmlformats.org/presentationml/2006/ole">
                            <mc:AlternateContent xmlns:mc="http://schemas.openxmlformats.org/markup-compatibility/2006">
                              <mc:Choice xmlns:v="urn:schemas-microsoft-com:vml" Requires="v">
                                <p:oleObj spid="_x0000_s21814" name="Photo Editor Photo" r:id="rId17" imgW="2219635" imgH="971686" progId="">
                                  <p:embed/>
                                </p:oleObj>
                              </mc:Choice>
                              <mc:Fallback>
                                <p:oleObj name="Photo Editor Photo" r:id="rId17" imgW="2219635" imgH="971686" progId="">
                                  <p:embed/>
                                  <p:pic>
                                    <p:nvPicPr>
                                      <p:cNvPr id="16406" name="Object 22"/>
                                      <p:cNvPicPr>
                                        <a:picLocks noChangeAspect="1" noChangeArrowheads="1"/>
                                      </p:cNvPicPr>
                                      <p:nvPr/>
                                    </p:nvPicPr>
                                    <p:blipFill>
                                      <a:blip r:embed="rId16">
                                        <a:extLst>
                                          <a:ext uri="{28A0092B-C50C-407E-A947-70E740481C1C}">
                                            <a14:useLocalDpi xmlns:a14="http://schemas.microsoft.com/office/drawing/2010/main" val="0"/>
                                          </a:ext>
                                        </a:extLst>
                                      </a:blip>
                                      <a:srcRect l="49966" t="17172" r="27962" b="47177"/>
                                      <a:stretch>
                                        <a:fillRect/>
                                      </a:stretch>
                                    </p:blipFill>
                                    <p:spPr bwMode="auto">
                                      <a:xfrm>
                                        <a:off x="1829" y="2746"/>
                                        <a:ext cx="393"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407" name="Line 23"/>
                        <p:cNvSpPr>
                          <a:spLocks noChangeShapeType="1"/>
                        </p:cNvSpPr>
                        <p:nvPr/>
                      </p:nvSpPr>
                      <p:spPr bwMode="auto">
                        <a:xfrm>
                          <a:off x="798" y="1881"/>
                          <a:ext cx="2155" cy="1"/>
                        </a:xfrm>
                        <a:prstGeom prst="line">
                          <a:avLst/>
                        </a:prstGeom>
                        <a:noFill/>
                        <a:ln w="28575">
                          <a:solidFill>
                            <a:schemeClr val="tx1"/>
                          </a:solidFill>
                          <a:round/>
                          <a:headEnd/>
                          <a:tailEnd/>
                        </a:ln>
                        <a:effectLst/>
                      </p:spPr>
                      <p:txBody>
                        <a:bodyPr/>
                        <a:lstStyle/>
                        <a:p>
                          <a:endParaRPr lang="en-US"/>
                        </a:p>
                      </p:txBody>
                    </p:sp>
                    <p:sp>
                      <p:nvSpPr>
                        <p:cNvPr id="16408" name="Rectangle 24"/>
                        <p:cNvSpPr>
                          <a:spLocks noChangeArrowheads="1"/>
                        </p:cNvSpPr>
                        <p:nvPr/>
                      </p:nvSpPr>
                      <p:spPr bwMode="auto">
                        <a:xfrm>
                          <a:off x="993" y="1634"/>
                          <a:ext cx="2158" cy="464"/>
                        </a:xfrm>
                        <a:prstGeom prst="rect">
                          <a:avLst/>
                        </a:prstGeom>
                        <a:noFill/>
                        <a:ln w="38100">
                          <a:solidFill>
                            <a:schemeClr val="tx1"/>
                          </a:solidFill>
                          <a:miter lim="800000"/>
                          <a:headEnd/>
                          <a:tailEnd/>
                        </a:ln>
                        <a:effectLst/>
                      </p:spPr>
                      <p:txBody>
                        <a:bodyPr wrap="none" anchor="ctr"/>
                        <a:lstStyle/>
                        <a:p>
                          <a:endParaRPr lang="en-US"/>
                        </a:p>
                      </p:txBody>
                    </p:sp>
                  </p:grpSp>
                </p:grpSp>
                <p:grpSp>
                  <p:nvGrpSpPr>
                    <p:cNvPr id="11" name="Group 36"/>
                    <p:cNvGrpSpPr>
                      <a:grpSpLocks/>
                    </p:cNvGrpSpPr>
                    <p:nvPr/>
                  </p:nvGrpSpPr>
                  <p:grpSpPr bwMode="auto">
                    <a:xfrm>
                      <a:off x="445" y="3558"/>
                      <a:ext cx="3490" cy="1869"/>
                      <a:chOff x="445" y="3558"/>
                      <a:chExt cx="3490" cy="1869"/>
                    </a:xfrm>
                  </p:grpSpPr>
                  <p:graphicFrame>
                    <p:nvGraphicFramePr>
                      <p:cNvPr id="16411" name="Object 27"/>
                      <p:cNvGraphicFramePr>
                        <a:graphicFrameLocks noChangeAspect="1"/>
                      </p:cNvGraphicFramePr>
                      <p:nvPr/>
                    </p:nvGraphicFramePr>
                    <p:xfrm>
                      <a:off x="881" y="3616"/>
                      <a:ext cx="3054" cy="1536"/>
                    </p:xfrm>
                    <a:graphic>
                      <a:graphicData uri="http://schemas.openxmlformats.org/presentationml/2006/ole">
                        <mc:AlternateContent xmlns:mc="http://schemas.openxmlformats.org/markup-compatibility/2006">
                          <mc:Choice xmlns:v="urn:schemas-microsoft-com:vml" Requires="v">
                            <p:oleObj spid="_x0000_s21815" name="Worksheet" r:id="rId18" imgW="5670000" imgH="2823840" progId="Excel.Sheet.8">
                              <p:embed/>
                            </p:oleObj>
                          </mc:Choice>
                          <mc:Fallback>
                            <p:oleObj name="Worksheet" r:id="rId18" imgW="5670000" imgH="2823840" progId="Excel.Sheet.8">
                              <p:embed/>
                              <p:pic>
                                <p:nvPicPr>
                                  <p:cNvPr id="16411" name="Object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81" y="3616"/>
                                    <a:ext cx="3054"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 name="Group 33"/>
                      <p:cNvGrpSpPr>
                        <a:grpSpLocks/>
                      </p:cNvGrpSpPr>
                      <p:nvPr/>
                    </p:nvGrpSpPr>
                    <p:grpSpPr bwMode="auto">
                      <a:xfrm>
                        <a:off x="445" y="3558"/>
                        <a:ext cx="2710" cy="522"/>
                        <a:chOff x="472" y="3558"/>
                        <a:chExt cx="2710" cy="522"/>
                      </a:xfrm>
                    </p:grpSpPr>
                    <p:sp>
                      <p:nvSpPr>
                        <p:cNvPr id="16410" name="Text Box 26"/>
                        <p:cNvSpPr txBox="1">
                          <a:spLocks noChangeArrowheads="1"/>
                        </p:cNvSpPr>
                        <p:nvPr/>
                      </p:nvSpPr>
                      <p:spPr bwMode="auto">
                        <a:xfrm>
                          <a:off x="472" y="3558"/>
                          <a:ext cx="249" cy="290"/>
                        </a:xfrm>
                        <a:prstGeom prst="rect">
                          <a:avLst/>
                        </a:prstGeom>
                        <a:noFill/>
                        <a:ln w="9525">
                          <a:noFill/>
                          <a:miter lim="800000"/>
                          <a:headEnd/>
                          <a:tailEnd/>
                        </a:ln>
                        <a:effectLst/>
                      </p:spPr>
                      <p:txBody>
                        <a:bodyPr>
                          <a:spAutoFit/>
                        </a:bodyPr>
                        <a:lstStyle/>
                        <a:p>
                          <a:pPr eaLnBrk="0" hangingPunct="0"/>
                          <a:r>
                            <a:rPr lang="en-US" b="1"/>
                            <a:t>c.</a:t>
                          </a:r>
                        </a:p>
                      </p:txBody>
                    </p:sp>
                    <p:sp>
                      <p:nvSpPr>
                        <p:cNvPr id="16412" name="Text Box 28"/>
                        <p:cNvSpPr txBox="1">
                          <a:spLocks noChangeArrowheads="1"/>
                        </p:cNvSpPr>
                        <p:nvPr/>
                      </p:nvSpPr>
                      <p:spPr bwMode="auto">
                        <a:xfrm>
                          <a:off x="2760" y="3778"/>
                          <a:ext cx="134" cy="290"/>
                        </a:xfrm>
                        <a:prstGeom prst="rect">
                          <a:avLst/>
                        </a:prstGeom>
                        <a:noFill/>
                        <a:ln w="9525">
                          <a:noFill/>
                          <a:miter lim="800000"/>
                          <a:headEnd/>
                          <a:tailEnd/>
                        </a:ln>
                        <a:effectLst/>
                      </p:spPr>
                      <p:txBody>
                        <a:bodyPr wrap="none">
                          <a:spAutoFit/>
                        </a:bodyPr>
                        <a:lstStyle/>
                        <a:p>
                          <a:pPr eaLnBrk="0" hangingPunct="0"/>
                          <a:r>
                            <a:rPr lang="en-US" b="1"/>
                            <a:t>*</a:t>
                          </a:r>
                        </a:p>
                      </p:txBody>
                    </p:sp>
                    <p:sp>
                      <p:nvSpPr>
                        <p:cNvPr id="16413" name="Text Box 29"/>
                        <p:cNvSpPr txBox="1">
                          <a:spLocks noChangeArrowheads="1"/>
                        </p:cNvSpPr>
                        <p:nvPr/>
                      </p:nvSpPr>
                      <p:spPr bwMode="auto">
                        <a:xfrm>
                          <a:off x="3048" y="3790"/>
                          <a:ext cx="134" cy="290"/>
                        </a:xfrm>
                        <a:prstGeom prst="rect">
                          <a:avLst/>
                        </a:prstGeom>
                        <a:noFill/>
                        <a:ln w="9525">
                          <a:noFill/>
                          <a:miter lim="800000"/>
                          <a:headEnd/>
                          <a:tailEnd/>
                        </a:ln>
                        <a:effectLst/>
                      </p:spPr>
                      <p:txBody>
                        <a:bodyPr wrap="none">
                          <a:spAutoFit/>
                        </a:bodyPr>
                        <a:lstStyle/>
                        <a:p>
                          <a:pPr eaLnBrk="0" hangingPunct="0"/>
                          <a:r>
                            <a:rPr lang="en-US" b="1"/>
                            <a:t>*</a:t>
                          </a:r>
                        </a:p>
                      </p:txBody>
                    </p:sp>
                  </p:grpSp>
                  <p:sp>
                    <p:nvSpPr>
                      <p:cNvPr id="16414" name="Rectangle 30"/>
                      <p:cNvSpPr>
                        <a:spLocks noChangeArrowheads="1"/>
                      </p:cNvSpPr>
                      <p:nvPr/>
                    </p:nvSpPr>
                    <p:spPr bwMode="auto">
                      <a:xfrm>
                        <a:off x="751" y="5210"/>
                        <a:ext cx="87" cy="217"/>
                      </a:xfrm>
                      <a:prstGeom prst="rect">
                        <a:avLst/>
                      </a:prstGeom>
                      <a:noFill/>
                      <a:ln w="9525">
                        <a:noFill/>
                        <a:miter lim="800000"/>
                        <a:headEnd/>
                        <a:tailEnd/>
                      </a:ln>
                      <a:effectLst/>
                    </p:spPr>
                    <p:txBody>
                      <a:bodyPr wrap="none">
                        <a:spAutoFit/>
                      </a:bodyPr>
                      <a:lstStyle/>
                      <a:p>
                        <a:pPr eaLnBrk="0" hangingPunct="0"/>
                        <a:endParaRPr lang="en-US" sz="1200" b="1">
                          <a:cs typeface="Times New Roman" pitchFamily="18" charset="0"/>
                        </a:endParaRPr>
                      </a:p>
                    </p:txBody>
                  </p:sp>
                </p:grpSp>
              </p:grpSp>
            </p:grpSp>
          </p:grpSp>
          <p:sp>
            <p:nvSpPr>
              <p:cNvPr id="16424" name="Text Box 40"/>
              <p:cNvSpPr txBox="1">
                <a:spLocks noChangeArrowheads="1"/>
              </p:cNvSpPr>
              <p:nvPr/>
            </p:nvSpPr>
            <p:spPr bwMode="auto">
              <a:xfrm>
                <a:off x="-586" y="5330"/>
                <a:ext cx="127" cy="290"/>
              </a:xfrm>
              <a:prstGeom prst="rect">
                <a:avLst/>
              </a:prstGeom>
              <a:noFill/>
              <a:ln w="9525">
                <a:noFill/>
                <a:miter lim="800000"/>
                <a:headEnd/>
                <a:tailEnd/>
              </a:ln>
              <a:effectLst/>
            </p:spPr>
            <p:txBody>
              <a:bodyPr wrap="none">
                <a:spAutoFit/>
              </a:bodyPr>
              <a:lstStyle/>
              <a:p>
                <a:r>
                  <a:rPr lang="en-US">
                    <a:solidFill>
                      <a:schemeClr val="bg2"/>
                    </a:solidFill>
                  </a:rPr>
                  <a:t>.</a:t>
                </a:r>
              </a:p>
            </p:txBody>
          </p:sp>
        </p:grpSp>
        <p:sp>
          <p:nvSpPr>
            <p:cNvPr id="16426" name="Text Box 42"/>
            <p:cNvSpPr txBox="1">
              <a:spLocks noChangeArrowheads="1"/>
            </p:cNvSpPr>
            <p:nvPr/>
          </p:nvSpPr>
          <p:spPr bwMode="auto">
            <a:xfrm>
              <a:off x="4384" y="5472"/>
              <a:ext cx="127" cy="290"/>
            </a:xfrm>
            <a:prstGeom prst="rect">
              <a:avLst/>
            </a:prstGeom>
            <a:noFill/>
            <a:ln w="9525">
              <a:noFill/>
              <a:miter lim="800000"/>
              <a:headEnd/>
              <a:tailEnd/>
            </a:ln>
            <a:effectLst/>
          </p:spPr>
          <p:txBody>
            <a:bodyPr wrap="none">
              <a:spAutoFit/>
            </a:bodyPr>
            <a:lstStyle/>
            <a:p>
              <a:pPr eaLnBrk="0" hangingPunct="0"/>
              <a:r>
                <a:rPr lang="en-US" b="1">
                  <a:solidFill>
                    <a:schemeClr val="bg2"/>
                  </a:solidFill>
                </a:rPr>
                <a:t>.</a:t>
              </a:r>
            </a:p>
          </p:txBody>
        </p:sp>
      </p:grpSp>
      <p:cxnSp>
        <p:nvCxnSpPr>
          <p:cNvPr id="40" name="Straight Arrow Connector 39"/>
          <p:cNvCxnSpPr/>
          <p:nvPr/>
        </p:nvCxnSpPr>
        <p:spPr>
          <a:xfrm flipH="1">
            <a:off x="7581740" y="2861192"/>
            <a:ext cx="381000" cy="3810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7048340" y="2861192"/>
            <a:ext cx="381000" cy="3810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5981540" y="2861192"/>
            <a:ext cx="304800" cy="4572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8572340" y="2784992"/>
            <a:ext cx="381000" cy="4572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514940" y="2861192"/>
            <a:ext cx="304800" cy="4572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5524340" y="2861192"/>
            <a:ext cx="304800" cy="4572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9334340" y="2784992"/>
            <a:ext cx="381000" cy="4572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44" descr="ORI_logo-round4-4"/>
          <p:cNvPicPr>
            <a:picLocks noChangeAspect="1" noChangeArrowheads="1"/>
          </p:cNvPicPr>
          <p:nvPr/>
        </p:nvPicPr>
        <p:blipFill>
          <a:blip r:embed="rId20" cstate="print"/>
          <a:srcRect l="3305" t="8815" r="5785" b="16254"/>
          <a:stretch>
            <a:fillRect/>
          </a:stretch>
        </p:blipFill>
        <p:spPr bwMode="auto">
          <a:xfrm>
            <a:off x="9820550" y="6114191"/>
            <a:ext cx="2245558" cy="610139"/>
          </a:xfrm>
          <a:prstGeom prst="rect">
            <a:avLst/>
          </a:prstGeom>
          <a:noFill/>
          <a:ln w="9525">
            <a:noFill/>
            <a:miter lim="800000"/>
            <a:headEnd/>
            <a:tailEnd/>
          </a:ln>
        </p:spPr>
      </p:pic>
      <p:sp>
        <p:nvSpPr>
          <p:cNvPr id="13" name="Title 12"/>
          <p:cNvSpPr>
            <a:spLocks noGrp="1"/>
          </p:cNvSpPr>
          <p:nvPr>
            <p:ph type="title"/>
          </p:nvPr>
        </p:nvSpPr>
        <p:spPr>
          <a:xfrm>
            <a:off x="256884" y="9954"/>
            <a:ext cx="8596668" cy="479278"/>
          </a:xfrm>
        </p:spPr>
        <p:txBody>
          <a:bodyPr>
            <a:noAutofit/>
          </a:bodyPr>
          <a:lstStyle/>
          <a:p>
            <a:r>
              <a:rPr lang="en-US" sz="2800" dirty="0"/>
              <a:t>Is this </a:t>
            </a:r>
            <a:r>
              <a:rPr lang="en-US" sz="2800" dirty="0">
                <a:cs typeface="Calibri" panose="020F0502020204030204" pitchFamily="34" charset="0"/>
              </a:rPr>
              <a:t>Figure</a:t>
            </a:r>
            <a:r>
              <a:rPr lang="en-US" sz="2800" dirty="0"/>
              <a:t> Authentic?</a:t>
            </a:r>
          </a:p>
        </p:txBody>
      </p:sp>
    </p:spTree>
    <p:extLst>
      <p:ext uri="{BB962C8B-B14F-4D97-AF65-F5344CB8AC3E}">
        <p14:creationId xmlns:p14="http://schemas.microsoft.com/office/powerpoint/2010/main" val="36860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fill="hold"/>
                                        <p:tgtEl>
                                          <p:spTgt spid="56"/>
                                        </p:tgtEl>
                                        <p:attrNameLst>
                                          <p:attrName>ppt_x</p:attrName>
                                        </p:attrNameLst>
                                      </p:cBhvr>
                                      <p:tavLst>
                                        <p:tav tm="0">
                                          <p:val>
                                            <p:strVal val="#ppt_x"/>
                                          </p:val>
                                        </p:tav>
                                        <p:tav tm="100000">
                                          <p:val>
                                            <p:strVal val="#ppt_x"/>
                                          </p:val>
                                        </p:tav>
                                      </p:tavLst>
                                    </p:anim>
                                    <p:anim calcmode="lin" valueType="num">
                                      <p:cBhvr additive="base">
                                        <p:cTn id="3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824683" y="489232"/>
            <a:ext cx="10207111" cy="5429787"/>
            <a:chOff x="-586" y="295"/>
            <a:chExt cx="5097" cy="5467"/>
          </a:xfrm>
        </p:grpSpPr>
        <p:grpSp>
          <p:nvGrpSpPr>
            <p:cNvPr id="3" name="Group 41"/>
            <p:cNvGrpSpPr>
              <a:grpSpLocks/>
            </p:cNvGrpSpPr>
            <p:nvPr/>
          </p:nvGrpSpPr>
          <p:grpSpPr bwMode="auto">
            <a:xfrm>
              <a:off x="-586" y="295"/>
              <a:ext cx="4610" cy="5325"/>
              <a:chOff x="-586" y="295"/>
              <a:chExt cx="4610" cy="5325"/>
            </a:xfrm>
          </p:grpSpPr>
          <p:grpSp>
            <p:nvGrpSpPr>
              <p:cNvPr id="4" name="Group 39"/>
              <p:cNvGrpSpPr>
                <a:grpSpLocks/>
              </p:cNvGrpSpPr>
              <p:nvPr/>
            </p:nvGrpSpPr>
            <p:grpSpPr bwMode="auto">
              <a:xfrm>
                <a:off x="390" y="295"/>
                <a:ext cx="3634" cy="5132"/>
                <a:chOff x="390" y="295"/>
                <a:chExt cx="3634" cy="5132"/>
              </a:xfrm>
            </p:grpSpPr>
            <p:graphicFrame>
              <p:nvGraphicFramePr>
                <p:cNvPr id="16386" name="Object 2"/>
                <p:cNvGraphicFramePr>
                  <a:graphicFrameLocks noChangeAspect="1"/>
                </p:cNvGraphicFramePr>
                <p:nvPr/>
              </p:nvGraphicFramePr>
              <p:xfrm>
                <a:off x="390" y="561"/>
                <a:ext cx="3634" cy="1607"/>
              </p:xfrm>
              <a:graphic>
                <a:graphicData uri="http://schemas.openxmlformats.org/presentationml/2006/ole">
                  <mc:AlternateContent xmlns:mc="http://schemas.openxmlformats.org/markup-compatibility/2006">
                    <mc:Choice xmlns:v="urn:schemas-microsoft-com:vml" Requires="v">
                      <p:oleObj spid="_x0000_s22830" name="Worksheet" r:id="rId4" imgW="5692680" imgH="2531160" progId="Excel.Sheet.8">
                        <p:embed/>
                      </p:oleObj>
                    </mc:Choice>
                    <mc:Fallback>
                      <p:oleObj name="Worksheet" r:id="rId4" imgW="5692680" imgH="2531160" progId="Excel.Sheet.8">
                        <p:embed/>
                        <p:pic>
                          <p:nvPicPr>
                            <p:cNvPr id="163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 y="561"/>
                              <a:ext cx="3634" cy="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Text Box 5"/>
                <p:cNvSpPr txBox="1">
                  <a:spLocks noChangeArrowheads="1"/>
                </p:cNvSpPr>
                <p:nvPr/>
              </p:nvSpPr>
              <p:spPr bwMode="auto">
                <a:xfrm>
                  <a:off x="445" y="295"/>
                  <a:ext cx="186" cy="290"/>
                </a:xfrm>
                <a:prstGeom prst="rect">
                  <a:avLst/>
                </a:prstGeom>
                <a:noFill/>
                <a:ln w="9525">
                  <a:noFill/>
                  <a:miter lim="800000"/>
                  <a:headEnd/>
                  <a:tailEnd/>
                </a:ln>
                <a:effectLst/>
              </p:spPr>
              <p:txBody>
                <a:bodyPr wrap="none">
                  <a:spAutoFit/>
                </a:bodyPr>
                <a:lstStyle/>
                <a:p>
                  <a:pPr eaLnBrk="0" hangingPunct="0"/>
                  <a:r>
                    <a:rPr lang="en-US" b="1"/>
                    <a:t>a.</a:t>
                  </a:r>
                </a:p>
              </p:txBody>
            </p:sp>
            <p:grpSp>
              <p:nvGrpSpPr>
                <p:cNvPr id="5" name="Group 38"/>
                <p:cNvGrpSpPr>
                  <a:grpSpLocks/>
                </p:cNvGrpSpPr>
                <p:nvPr/>
              </p:nvGrpSpPr>
              <p:grpSpPr bwMode="auto">
                <a:xfrm>
                  <a:off x="431" y="796"/>
                  <a:ext cx="3504" cy="4631"/>
                  <a:chOff x="431" y="796"/>
                  <a:chExt cx="3504" cy="4631"/>
                </a:xfrm>
              </p:grpSpPr>
              <p:sp>
                <p:nvSpPr>
                  <p:cNvPr id="16387" name="Text Box 3"/>
                  <p:cNvSpPr txBox="1">
                    <a:spLocks noChangeArrowheads="1"/>
                  </p:cNvSpPr>
                  <p:nvPr/>
                </p:nvSpPr>
                <p:spPr bwMode="auto">
                  <a:xfrm>
                    <a:off x="2609" y="796"/>
                    <a:ext cx="134" cy="290"/>
                  </a:xfrm>
                  <a:prstGeom prst="rect">
                    <a:avLst/>
                  </a:prstGeom>
                  <a:noFill/>
                  <a:ln w="9525">
                    <a:noFill/>
                    <a:miter lim="800000"/>
                    <a:headEnd/>
                    <a:tailEnd/>
                  </a:ln>
                  <a:effectLst/>
                </p:spPr>
                <p:txBody>
                  <a:bodyPr wrap="none">
                    <a:spAutoFit/>
                  </a:bodyPr>
                  <a:lstStyle/>
                  <a:p>
                    <a:pPr eaLnBrk="0" hangingPunct="0"/>
                    <a:r>
                      <a:rPr lang="en-US" b="1"/>
                      <a:t>*</a:t>
                    </a:r>
                  </a:p>
                </p:txBody>
              </p:sp>
              <p:sp>
                <p:nvSpPr>
                  <p:cNvPr id="16388" name="Text Box 4"/>
                  <p:cNvSpPr txBox="1">
                    <a:spLocks noChangeArrowheads="1"/>
                  </p:cNvSpPr>
                  <p:nvPr/>
                </p:nvSpPr>
                <p:spPr bwMode="auto">
                  <a:xfrm>
                    <a:off x="2959" y="816"/>
                    <a:ext cx="134" cy="290"/>
                  </a:xfrm>
                  <a:prstGeom prst="rect">
                    <a:avLst/>
                  </a:prstGeom>
                  <a:noFill/>
                  <a:ln w="9525">
                    <a:noFill/>
                    <a:miter lim="800000"/>
                    <a:headEnd/>
                    <a:tailEnd/>
                  </a:ln>
                  <a:effectLst/>
                </p:spPr>
                <p:txBody>
                  <a:bodyPr wrap="none">
                    <a:spAutoFit/>
                  </a:bodyPr>
                  <a:lstStyle/>
                  <a:p>
                    <a:pPr eaLnBrk="0" hangingPunct="0"/>
                    <a:r>
                      <a:rPr lang="en-US" b="1"/>
                      <a:t>*</a:t>
                    </a:r>
                  </a:p>
                </p:txBody>
              </p:sp>
              <p:grpSp>
                <p:nvGrpSpPr>
                  <p:cNvPr id="6" name="Group 37"/>
                  <p:cNvGrpSpPr>
                    <a:grpSpLocks/>
                  </p:cNvGrpSpPr>
                  <p:nvPr/>
                </p:nvGrpSpPr>
                <p:grpSpPr bwMode="auto">
                  <a:xfrm>
                    <a:off x="431" y="2037"/>
                    <a:ext cx="3504" cy="3390"/>
                    <a:chOff x="431" y="2037"/>
                    <a:chExt cx="3504" cy="3390"/>
                  </a:xfrm>
                </p:grpSpPr>
                <p:sp>
                  <p:nvSpPr>
                    <p:cNvPr id="16391" name="Text Box 7"/>
                    <p:cNvSpPr txBox="1">
                      <a:spLocks noChangeArrowheads="1"/>
                    </p:cNvSpPr>
                    <p:nvPr/>
                  </p:nvSpPr>
                  <p:spPr bwMode="auto">
                    <a:xfrm>
                      <a:off x="434" y="2037"/>
                      <a:ext cx="271" cy="290"/>
                    </a:xfrm>
                    <a:prstGeom prst="rect">
                      <a:avLst/>
                    </a:prstGeom>
                    <a:noFill/>
                    <a:ln w="9525">
                      <a:noFill/>
                      <a:miter lim="800000"/>
                      <a:headEnd/>
                      <a:tailEnd/>
                    </a:ln>
                    <a:effectLst/>
                  </p:spPr>
                  <p:txBody>
                    <a:bodyPr>
                      <a:spAutoFit/>
                    </a:bodyPr>
                    <a:lstStyle/>
                    <a:p>
                      <a:pPr eaLnBrk="0" hangingPunct="0"/>
                      <a:r>
                        <a:rPr lang="en-US" b="1"/>
                        <a:t>b.</a:t>
                      </a:r>
                    </a:p>
                  </p:txBody>
                </p:sp>
                <p:grpSp>
                  <p:nvGrpSpPr>
                    <p:cNvPr id="7" name="Group 35"/>
                    <p:cNvGrpSpPr>
                      <a:grpSpLocks/>
                    </p:cNvGrpSpPr>
                    <p:nvPr/>
                  </p:nvGrpSpPr>
                  <p:grpSpPr bwMode="auto">
                    <a:xfrm>
                      <a:off x="431" y="2262"/>
                      <a:ext cx="3417" cy="1313"/>
                      <a:chOff x="431" y="2262"/>
                      <a:chExt cx="3417" cy="1313"/>
                    </a:xfrm>
                  </p:grpSpPr>
                  <p:sp>
                    <p:nvSpPr>
                      <p:cNvPr id="16393" name="Text Box 9"/>
                      <p:cNvSpPr txBox="1">
                        <a:spLocks noChangeArrowheads="1"/>
                      </p:cNvSpPr>
                      <p:nvPr/>
                    </p:nvSpPr>
                    <p:spPr bwMode="auto">
                      <a:xfrm>
                        <a:off x="431" y="2288"/>
                        <a:ext cx="2740" cy="1039"/>
                      </a:xfrm>
                      <a:prstGeom prst="rect">
                        <a:avLst/>
                      </a:prstGeom>
                      <a:noFill/>
                      <a:ln w="9525">
                        <a:noFill/>
                        <a:miter lim="800000"/>
                        <a:headEnd/>
                        <a:tailEnd/>
                      </a:ln>
                      <a:effectLst/>
                    </p:spPr>
                    <p:txBody>
                      <a:bodyPr wrap="none">
                        <a:spAutoFit/>
                      </a:bodyPr>
                      <a:lstStyle/>
                      <a:p>
                        <a:pPr eaLnBrk="0" hangingPunct="0"/>
                        <a:r>
                          <a:rPr lang="en-US" sz="1200" b="1"/>
                          <a:t>IGF-I (100 ng/ml) 	</a:t>
                        </a:r>
                        <a:r>
                          <a:rPr lang="en-US" sz="1600" b="1"/>
                          <a:t>-       +     +     +     +     +     +     +      +</a:t>
                        </a:r>
                      </a:p>
                      <a:p>
                        <a:pPr eaLnBrk="0" hangingPunct="0"/>
                        <a:r>
                          <a:rPr lang="en-US" sz="1200" b="1"/>
                          <a:t>TNF (0.01 ng/ml) 	</a:t>
                        </a:r>
                        <a:r>
                          <a:rPr lang="en-US" sz="1600" b="1"/>
                          <a:t>-       -      +     -      -      +     -      -       -</a:t>
                        </a:r>
                      </a:p>
                      <a:p>
                        <a:pPr eaLnBrk="0" hangingPunct="0"/>
                        <a:r>
                          <a:rPr lang="en-US" sz="1200" b="1"/>
                          <a:t>Sphingomyelinase (1 </a:t>
                        </a:r>
                        <a:r>
                          <a:rPr lang="en-US" sz="1200" b="1">
                            <a:cs typeface="Times New Roman" pitchFamily="18" charset="0"/>
                            <a:sym typeface="WP Greek Century" pitchFamily="2" charset="2"/>
                          </a:rPr>
                          <a:t>μ</a:t>
                        </a:r>
                        <a:r>
                          <a:rPr lang="en-US" sz="1200" b="1">
                            <a:sym typeface="WP Greek Century" pitchFamily="2" charset="2"/>
                          </a:rPr>
                          <a:t>M</a:t>
                        </a:r>
                        <a:r>
                          <a:rPr lang="en-US" sz="1200" b="1"/>
                          <a:t>)	</a:t>
                        </a:r>
                        <a:r>
                          <a:rPr lang="en-US" sz="1600" b="1"/>
                          <a:t>-       -      -     +      -       -     +     -       -</a:t>
                        </a:r>
                      </a:p>
                      <a:p>
                        <a:pPr eaLnBrk="0" hangingPunct="0"/>
                        <a:r>
                          <a:rPr lang="en-US" sz="1200" b="1"/>
                          <a:t>Ceramide (1 </a:t>
                        </a:r>
                        <a:r>
                          <a:rPr lang="en-US" sz="1200" b="1">
                            <a:cs typeface="Times New Roman" pitchFamily="18" charset="0"/>
                            <a:sym typeface="WP Greek Century" pitchFamily="2" charset="2"/>
                          </a:rPr>
                          <a:t>μ</a:t>
                        </a:r>
                        <a:r>
                          <a:rPr lang="en-US" sz="1200" b="1">
                            <a:sym typeface="WP Greek Century" pitchFamily="2" charset="2"/>
                          </a:rPr>
                          <a:t>M</a:t>
                        </a:r>
                        <a:r>
                          <a:rPr lang="en-US" sz="1200" b="1"/>
                          <a:t>)</a:t>
                        </a:r>
                        <a:r>
                          <a:rPr lang="en-US" sz="1600" b="1"/>
                          <a:t>	-       -      -      -      +      -     -      +      -</a:t>
                        </a:r>
                      </a:p>
                      <a:p>
                        <a:pPr eaLnBrk="0" hangingPunct="0"/>
                        <a:r>
                          <a:rPr lang="en-US" sz="1200" b="1"/>
                          <a:t>Fumonisin (10 </a:t>
                        </a:r>
                        <a:r>
                          <a:rPr lang="en-US" sz="1200" b="1">
                            <a:cs typeface="Times New Roman" pitchFamily="18" charset="0"/>
                            <a:sym typeface="WP Greek Century" pitchFamily="2" charset="2"/>
                          </a:rPr>
                          <a:t>μ</a:t>
                        </a:r>
                        <a:r>
                          <a:rPr lang="en-US" sz="1200" b="1">
                            <a:sym typeface="WP Greek Century" pitchFamily="2" charset="2"/>
                          </a:rPr>
                          <a:t>M</a:t>
                        </a:r>
                        <a:r>
                          <a:rPr lang="en-US" sz="1200" b="1"/>
                          <a:t>)	</a:t>
                        </a:r>
                        <a:r>
                          <a:rPr lang="en-US" sz="1600" b="1"/>
                          <a:t>-       -      -      -      -      +     +     +     +</a:t>
                        </a:r>
                        <a:r>
                          <a:rPr lang="en-US" sz="1200" b="1"/>
                          <a:t>       </a:t>
                        </a:r>
                      </a:p>
                    </p:txBody>
                  </p:sp>
                  <p:sp>
                    <p:nvSpPr>
                      <p:cNvPr id="16394" name="Text Box 10"/>
                      <p:cNvSpPr txBox="1">
                        <a:spLocks noChangeArrowheads="1"/>
                      </p:cNvSpPr>
                      <p:nvPr/>
                    </p:nvSpPr>
                    <p:spPr bwMode="auto">
                      <a:xfrm>
                        <a:off x="1177" y="3123"/>
                        <a:ext cx="314" cy="242"/>
                      </a:xfrm>
                      <a:prstGeom prst="rect">
                        <a:avLst/>
                      </a:prstGeom>
                      <a:noFill/>
                      <a:ln w="9525">
                        <a:noFill/>
                        <a:miter lim="800000"/>
                        <a:headEnd/>
                        <a:tailEnd/>
                      </a:ln>
                      <a:effectLst/>
                    </p:spPr>
                    <p:txBody>
                      <a:bodyPr wrap="none">
                        <a:spAutoFit/>
                      </a:bodyPr>
                      <a:lstStyle/>
                      <a:p>
                        <a:pPr eaLnBrk="0" hangingPunct="0"/>
                        <a:r>
                          <a:rPr lang="en-US" sz="1400" b="1" dirty="0"/>
                          <a:t>97 </a:t>
                        </a:r>
                        <a:r>
                          <a:rPr lang="en-US" sz="1400" b="1" dirty="0" err="1"/>
                          <a:t>kD</a:t>
                        </a:r>
                        <a:endParaRPr lang="en-US" sz="1400" b="1" dirty="0"/>
                      </a:p>
                    </p:txBody>
                  </p:sp>
                  <p:sp>
                    <p:nvSpPr>
                      <p:cNvPr id="16395" name="Text Box 11"/>
                      <p:cNvSpPr txBox="1">
                        <a:spLocks noChangeArrowheads="1"/>
                      </p:cNvSpPr>
                      <p:nvPr/>
                    </p:nvSpPr>
                    <p:spPr bwMode="auto">
                      <a:xfrm>
                        <a:off x="1176" y="3333"/>
                        <a:ext cx="314" cy="242"/>
                      </a:xfrm>
                      <a:prstGeom prst="rect">
                        <a:avLst/>
                      </a:prstGeom>
                      <a:noFill/>
                      <a:ln w="9525">
                        <a:noFill/>
                        <a:miter lim="800000"/>
                        <a:headEnd/>
                        <a:tailEnd/>
                      </a:ln>
                      <a:effectLst/>
                    </p:spPr>
                    <p:txBody>
                      <a:bodyPr wrap="none">
                        <a:spAutoFit/>
                      </a:bodyPr>
                      <a:lstStyle/>
                      <a:p>
                        <a:pPr eaLnBrk="0" hangingPunct="0"/>
                        <a:r>
                          <a:rPr lang="en-US" sz="1400" b="1" dirty="0"/>
                          <a:t>97 </a:t>
                        </a:r>
                        <a:r>
                          <a:rPr lang="en-US" sz="1400" b="1" dirty="0" err="1"/>
                          <a:t>kD</a:t>
                        </a:r>
                        <a:endParaRPr lang="en-US" sz="1400" b="1" dirty="0"/>
                      </a:p>
                    </p:txBody>
                  </p:sp>
                  <p:grpSp>
                    <p:nvGrpSpPr>
                      <p:cNvPr id="8" name="Group 12"/>
                      <p:cNvGrpSpPr>
                        <a:grpSpLocks/>
                      </p:cNvGrpSpPr>
                      <p:nvPr/>
                    </p:nvGrpSpPr>
                    <p:grpSpPr bwMode="auto">
                      <a:xfrm>
                        <a:off x="1358" y="2262"/>
                        <a:ext cx="2490" cy="1284"/>
                        <a:chOff x="798" y="656"/>
                        <a:chExt cx="2490" cy="1442"/>
                      </a:xfrm>
                    </p:grpSpPr>
                    <p:graphicFrame>
                      <p:nvGraphicFramePr>
                        <p:cNvPr id="16397" name="Object 13"/>
                        <p:cNvGraphicFramePr>
                          <a:graphicFrameLocks noChangeAspect="1"/>
                        </p:cNvGraphicFramePr>
                        <p:nvPr/>
                      </p:nvGraphicFramePr>
                      <p:xfrm>
                        <a:off x="997" y="1873"/>
                        <a:ext cx="2150" cy="225"/>
                      </p:xfrm>
                      <a:graphic>
                        <a:graphicData uri="http://schemas.openxmlformats.org/presentationml/2006/ole">
                          <mc:AlternateContent xmlns:mc="http://schemas.openxmlformats.org/markup-compatibility/2006">
                            <mc:Choice xmlns:v="urn:schemas-microsoft-com:vml" Requires="v">
                              <p:oleObj spid="_x0000_s22831" name="Image" r:id="rId6" imgW="3075185" imgH="813272" progId="">
                                <p:embed/>
                              </p:oleObj>
                            </mc:Choice>
                            <mc:Fallback>
                              <p:oleObj name="Image" r:id="rId6" imgW="3075185" imgH="813272" progId="">
                                <p:embed/>
                                <p:pic>
                                  <p:nvPicPr>
                                    <p:cNvPr id="16397" name="Object 13"/>
                                    <p:cNvPicPr>
                                      <a:picLocks noChangeAspect="1" noChangeArrowheads="1"/>
                                    </p:cNvPicPr>
                                    <p:nvPr/>
                                  </p:nvPicPr>
                                  <p:blipFill>
                                    <a:blip r:embed="rId7">
                                      <a:extLst>
                                        <a:ext uri="{28A0092B-C50C-407E-A947-70E740481C1C}">
                                          <a14:useLocalDpi xmlns:a14="http://schemas.microsoft.com/office/drawing/2010/main" val="0"/>
                                        </a:ext>
                                      </a:extLst>
                                    </a:blip>
                                    <a:srcRect l="1093" t="23282" r="2361" b="49216"/>
                                    <a:stretch>
                                      <a:fillRect/>
                                    </a:stretch>
                                  </p:blipFill>
                                  <p:spPr bwMode="auto">
                                    <a:xfrm>
                                      <a:off x="997" y="1873"/>
                                      <a:ext cx="2150"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 name="Group 14"/>
                        <p:cNvGrpSpPr>
                          <a:grpSpLocks/>
                        </p:cNvGrpSpPr>
                        <p:nvPr/>
                      </p:nvGrpSpPr>
                      <p:grpSpPr bwMode="auto">
                        <a:xfrm>
                          <a:off x="825" y="656"/>
                          <a:ext cx="2463" cy="1217"/>
                          <a:chOff x="418" y="1430"/>
                          <a:chExt cx="3818" cy="1602"/>
                        </a:xfrm>
                      </p:grpSpPr>
                      <p:graphicFrame>
                        <p:nvGraphicFramePr>
                          <p:cNvPr id="16399" name="Object 15"/>
                          <p:cNvGraphicFramePr>
                            <a:graphicFrameLocks noChangeAspect="1"/>
                          </p:cNvGraphicFramePr>
                          <p:nvPr/>
                        </p:nvGraphicFramePr>
                        <p:xfrm>
                          <a:off x="2282" y="1997"/>
                          <a:ext cx="734" cy="301"/>
                        </p:xfrm>
                        <a:graphic>
                          <a:graphicData uri="http://schemas.openxmlformats.org/presentationml/2006/ole">
                            <mc:AlternateContent xmlns:mc="http://schemas.openxmlformats.org/markup-compatibility/2006">
                              <mc:Choice xmlns:v="urn:schemas-microsoft-com:vml" Requires="v">
                                <p:oleObj spid="_x0000_s22832" name="Photo Editor Photo" r:id="rId8" imgW="3952381" imgH="1448002" progId="">
                                  <p:embed/>
                                </p:oleObj>
                              </mc:Choice>
                              <mc:Fallback>
                                <p:oleObj name="Photo Editor Photo" r:id="rId8" imgW="3952381" imgH="1448002" progId="">
                                  <p:embed/>
                                  <p:pic>
                                    <p:nvPicPr>
                                      <p:cNvPr id="16399" name="Object 15"/>
                                      <p:cNvPicPr>
                                        <a:picLocks noChangeAspect="1" noChangeArrowheads="1"/>
                                      </p:cNvPicPr>
                                      <p:nvPr/>
                                    </p:nvPicPr>
                                    <p:blipFill>
                                      <a:blip r:embed="rId9">
                                        <a:extLst>
                                          <a:ext uri="{28A0092B-C50C-407E-A947-70E740481C1C}">
                                            <a14:useLocalDpi xmlns:a14="http://schemas.microsoft.com/office/drawing/2010/main" val="0"/>
                                          </a:ext>
                                        </a:extLst>
                                      </a:blip>
                                      <a:srcRect l="36372" t="31580" r="37590" b="23685"/>
                                      <a:stretch>
                                        <a:fillRect/>
                                      </a:stretch>
                                    </p:blipFill>
                                    <p:spPr bwMode="auto">
                                      <a:xfrm>
                                        <a:off x="2282" y="1997"/>
                                        <a:ext cx="734"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00" name="Object 16"/>
                          <p:cNvGraphicFramePr>
                            <a:graphicFrameLocks noChangeAspect="1"/>
                          </p:cNvGraphicFramePr>
                          <p:nvPr/>
                        </p:nvGraphicFramePr>
                        <p:xfrm>
                          <a:off x="3496" y="1516"/>
                          <a:ext cx="740" cy="299"/>
                        </p:xfrm>
                        <a:graphic>
                          <a:graphicData uri="http://schemas.openxmlformats.org/presentationml/2006/ole">
                            <mc:AlternateContent xmlns:mc="http://schemas.openxmlformats.org/markup-compatibility/2006">
                              <mc:Choice xmlns:v="urn:schemas-microsoft-com:vml" Requires="v">
                                <p:oleObj spid="_x0000_s22833" name="Photo Editor Photo" r:id="rId10" imgW="2352381" imgH="1295238" progId="">
                                  <p:embed/>
                                </p:oleObj>
                              </mc:Choice>
                              <mc:Fallback>
                                <p:oleObj name="Photo Editor Photo" r:id="rId10" imgW="2352381" imgH="1295238" progId="">
                                  <p:embed/>
                                  <p:pic>
                                    <p:nvPicPr>
                                      <p:cNvPr id="16400" name="Object 16"/>
                                      <p:cNvPicPr>
                                        <a:picLocks noChangeAspect="1" noChangeArrowheads="1"/>
                                      </p:cNvPicPr>
                                      <p:nvPr/>
                                    </p:nvPicPr>
                                    <p:blipFill>
                                      <a:blip r:embed="rId11">
                                        <a:extLst>
                                          <a:ext uri="{28A0092B-C50C-407E-A947-70E740481C1C}">
                                            <a14:useLocalDpi xmlns:a14="http://schemas.microsoft.com/office/drawing/2010/main" val="0"/>
                                          </a:ext>
                                        </a:extLst>
                                      </a:blip>
                                      <a:srcRect l="51576" t="38998" r="6477" b="41797"/>
                                      <a:stretch>
                                        <a:fillRect/>
                                      </a:stretch>
                                    </p:blipFill>
                                    <p:spPr bwMode="auto">
                                      <a:xfrm>
                                        <a:off x="3496" y="1516"/>
                                        <a:ext cx="740" cy="299"/>
                                      </a:xfrm>
                                      <a:prstGeom prst="rect">
                                        <a:avLst/>
                                      </a:prstGeom>
                                      <a:noFill/>
                                      <a:ln>
                                        <a:noFill/>
                                      </a:ln>
                                      <a:effectLst/>
                                      <a:extLst/>
                                    </p:spPr>
                                  </p:pic>
                                </p:oleObj>
                              </mc:Fallback>
                            </mc:AlternateContent>
                          </a:graphicData>
                        </a:graphic>
                      </p:graphicFrame>
                      <p:grpSp>
                        <p:nvGrpSpPr>
                          <p:cNvPr id="10" name="Group 17"/>
                          <p:cNvGrpSpPr>
                            <a:grpSpLocks/>
                          </p:cNvGrpSpPr>
                          <p:nvPr/>
                        </p:nvGrpSpPr>
                        <p:grpSpPr bwMode="auto">
                          <a:xfrm>
                            <a:off x="418" y="1430"/>
                            <a:ext cx="1727" cy="1261"/>
                            <a:chOff x="2470" y="-429"/>
                            <a:chExt cx="1525" cy="1261"/>
                          </a:xfrm>
                        </p:grpSpPr>
                        <p:graphicFrame>
                          <p:nvGraphicFramePr>
                            <p:cNvPr id="16402" name="Object 18"/>
                            <p:cNvGraphicFramePr>
                              <a:graphicFrameLocks noChangeAspect="1"/>
                            </p:cNvGraphicFramePr>
                            <p:nvPr/>
                          </p:nvGraphicFramePr>
                          <p:xfrm>
                            <a:off x="2576" y="29"/>
                            <a:ext cx="330" cy="301"/>
                          </p:xfrm>
                          <a:graphic>
                            <a:graphicData uri="http://schemas.openxmlformats.org/presentationml/2006/ole">
                              <mc:AlternateContent xmlns:mc="http://schemas.openxmlformats.org/markup-compatibility/2006">
                                <mc:Choice xmlns:v="urn:schemas-microsoft-com:vml" Requires="v">
                                  <p:oleObj spid="_x0000_s22834" name="Photo Editor Photo" r:id="rId12" imgW="3952381" imgH="1448002" progId="">
                                    <p:embed/>
                                  </p:oleObj>
                                </mc:Choice>
                                <mc:Fallback>
                                  <p:oleObj name="Photo Editor Photo" r:id="rId12" imgW="3952381" imgH="1448002" progId="">
                                    <p:embed/>
                                    <p:pic>
                                      <p:nvPicPr>
                                        <p:cNvPr id="16402" name="Object 18"/>
                                        <p:cNvPicPr>
                                          <a:picLocks noChangeAspect="1" noChangeArrowheads="1"/>
                                        </p:cNvPicPr>
                                        <p:nvPr/>
                                      </p:nvPicPr>
                                      <p:blipFill>
                                        <a:blip r:embed="rId9">
                                          <a:extLst>
                                            <a:ext uri="{28A0092B-C50C-407E-A947-70E740481C1C}">
                                              <a14:useLocalDpi xmlns:a14="http://schemas.microsoft.com/office/drawing/2010/main" val="0"/>
                                            </a:ext>
                                          </a:extLst>
                                        </a:blip>
                                        <a:srcRect l="23132" t="35088" r="63614" b="23685"/>
                                        <a:stretch>
                                          <a:fillRect/>
                                        </a:stretch>
                                      </p:blipFill>
                                      <p:spPr bwMode="auto">
                                        <a:xfrm>
                                          <a:off x="2576" y="29"/>
                                          <a:ext cx="330" cy="301"/>
                                        </a:xfrm>
                                        <a:prstGeom prst="rect">
                                          <a:avLst/>
                                        </a:prstGeom>
                                        <a:noFill/>
                                        <a:ln>
                                          <a:noFill/>
                                        </a:ln>
                                        <a:effectLst/>
                                        <a:extLst/>
                                      </p:spPr>
                                    </p:pic>
                                  </p:oleObj>
                                </mc:Fallback>
                              </mc:AlternateContent>
                            </a:graphicData>
                          </a:graphic>
                        </p:graphicFrame>
                        <p:graphicFrame>
                          <p:nvGraphicFramePr>
                            <p:cNvPr id="16403" name="Object 19"/>
                            <p:cNvGraphicFramePr>
                              <a:graphicFrameLocks noChangeAspect="1"/>
                            </p:cNvGraphicFramePr>
                            <p:nvPr/>
                          </p:nvGraphicFramePr>
                          <p:xfrm>
                            <a:off x="2470" y="532"/>
                            <a:ext cx="330" cy="300"/>
                          </p:xfrm>
                          <a:graphic>
                            <a:graphicData uri="http://schemas.openxmlformats.org/presentationml/2006/ole">
                              <mc:AlternateContent xmlns:mc="http://schemas.openxmlformats.org/markup-compatibility/2006">
                                <mc:Choice xmlns:v="urn:schemas-microsoft-com:vml" Requires="v">
                                  <p:oleObj spid="_x0000_s22835" name="Photo Editor Photo" r:id="rId13" imgW="3952381" imgH="1448002" progId="">
                                    <p:embed/>
                                  </p:oleObj>
                                </mc:Choice>
                                <mc:Fallback>
                                  <p:oleObj name="Photo Editor Photo" r:id="rId13" imgW="3952381" imgH="1448002" progId="">
                                    <p:embed/>
                                    <p:pic>
                                      <p:nvPicPr>
                                        <p:cNvPr id="16403" name="Object 19"/>
                                        <p:cNvPicPr>
                                          <a:picLocks noChangeAspect="1" noChangeArrowheads="1"/>
                                        </p:cNvPicPr>
                                        <p:nvPr/>
                                      </p:nvPicPr>
                                      <p:blipFill>
                                        <a:blip r:embed="rId9">
                                          <a:extLst>
                                            <a:ext uri="{28A0092B-C50C-407E-A947-70E740481C1C}">
                                              <a14:useLocalDpi xmlns:a14="http://schemas.microsoft.com/office/drawing/2010/main" val="0"/>
                                            </a:ext>
                                          </a:extLst>
                                        </a:blip>
                                        <a:srcRect l="74217" t="31018" r="12531" b="24301"/>
                                        <a:stretch>
                                          <a:fillRect/>
                                        </a:stretch>
                                      </p:blipFill>
                                      <p:spPr bwMode="auto">
                                        <a:xfrm>
                                          <a:off x="2470" y="532"/>
                                          <a:ext cx="330"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04" name="Object 20"/>
                            <p:cNvGraphicFramePr>
                              <a:graphicFrameLocks noChangeAspect="1"/>
                            </p:cNvGraphicFramePr>
                            <p:nvPr/>
                          </p:nvGraphicFramePr>
                          <p:xfrm>
                            <a:off x="3328" y="-429"/>
                            <a:ext cx="667" cy="300"/>
                          </p:xfrm>
                          <a:graphic>
                            <a:graphicData uri="http://schemas.openxmlformats.org/presentationml/2006/ole">
                              <mc:AlternateContent xmlns:mc="http://schemas.openxmlformats.org/markup-compatibility/2006">
                                <mc:Choice xmlns:v="urn:schemas-microsoft-com:vml" Requires="v">
                                  <p:oleObj spid="_x0000_s22836" name="Photo Editor Photo" r:id="rId14" imgW="3952381" imgH="1448002" progId="">
                                    <p:embed/>
                                  </p:oleObj>
                                </mc:Choice>
                                <mc:Fallback>
                                  <p:oleObj name="Photo Editor Photo" r:id="rId14" imgW="3952381" imgH="1448002" progId="">
                                    <p:embed/>
                                    <p:pic>
                                      <p:nvPicPr>
                                        <p:cNvPr id="16404" name="Object 20"/>
                                        <p:cNvPicPr>
                                          <a:picLocks noChangeAspect="1" noChangeArrowheads="1"/>
                                        </p:cNvPicPr>
                                        <p:nvPr/>
                                      </p:nvPicPr>
                                      <p:blipFill>
                                        <a:blip r:embed="rId9">
                                          <a:extLst>
                                            <a:ext uri="{28A0092B-C50C-407E-A947-70E740481C1C}">
                                              <a14:useLocalDpi xmlns:a14="http://schemas.microsoft.com/office/drawing/2010/main" val="0"/>
                                            </a:ext>
                                          </a:extLst>
                                        </a:blip>
                                        <a:srcRect l="35663" t="31580" r="37590" b="23685"/>
                                        <a:stretch>
                                          <a:fillRect/>
                                        </a:stretch>
                                      </p:blipFill>
                                      <p:spPr bwMode="auto">
                                        <a:xfrm>
                                          <a:off x="3328" y="-429"/>
                                          <a:ext cx="667"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6405" name="Object 21"/>
                          <p:cNvGraphicFramePr>
                            <a:graphicFrameLocks noChangeAspect="1"/>
                          </p:cNvGraphicFramePr>
                          <p:nvPr/>
                        </p:nvGraphicFramePr>
                        <p:xfrm>
                          <a:off x="2945" y="2732"/>
                          <a:ext cx="369" cy="300"/>
                        </p:xfrm>
                        <a:graphic>
                          <a:graphicData uri="http://schemas.openxmlformats.org/presentationml/2006/ole">
                            <mc:AlternateContent xmlns:mc="http://schemas.openxmlformats.org/markup-compatibility/2006">
                              <mc:Choice xmlns:v="urn:schemas-microsoft-com:vml" Requires="v">
                                <p:oleObj spid="_x0000_s22837" name="Photo Editor Photo" r:id="rId15" imgW="2219635" imgH="971686" progId="">
                                  <p:embed/>
                                </p:oleObj>
                              </mc:Choice>
                              <mc:Fallback>
                                <p:oleObj name="Photo Editor Photo" r:id="rId15" imgW="2219635" imgH="971686" progId="">
                                  <p:embed/>
                                  <p:pic>
                                    <p:nvPicPr>
                                      <p:cNvPr id="16405" name="Object 21"/>
                                      <p:cNvPicPr>
                                        <a:picLocks noChangeAspect="1" noChangeArrowheads="1"/>
                                      </p:cNvPicPr>
                                      <p:nvPr/>
                                    </p:nvPicPr>
                                    <p:blipFill>
                                      <a:blip r:embed="rId16">
                                        <a:extLst>
                                          <a:ext uri="{28A0092B-C50C-407E-A947-70E740481C1C}">
                                            <a14:useLocalDpi xmlns:a14="http://schemas.microsoft.com/office/drawing/2010/main" val="0"/>
                                          </a:ext>
                                        </a:extLst>
                                      </a:blip>
                                      <a:srcRect l="28296" t="21527" r="48988" b="47177"/>
                                      <a:stretch>
                                        <a:fillRect/>
                                      </a:stretch>
                                    </p:blipFill>
                                    <p:spPr bwMode="auto">
                                      <a:xfrm>
                                        <a:off x="2945" y="2732"/>
                                        <a:ext cx="369"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06" name="Object 22"/>
                          <p:cNvGraphicFramePr>
                            <a:graphicFrameLocks noChangeAspect="1"/>
                          </p:cNvGraphicFramePr>
                          <p:nvPr/>
                        </p:nvGraphicFramePr>
                        <p:xfrm>
                          <a:off x="1866" y="2015"/>
                          <a:ext cx="353" cy="300"/>
                        </p:xfrm>
                        <a:graphic>
                          <a:graphicData uri="http://schemas.openxmlformats.org/presentationml/2006/ole">
                            <mc:AlternateContent xmlns:mc="http://schemas.openxmlformats.org/markup-compatibility/2006">
                              <mc:Choice xmlns:v="urn:schemas-microsoft-com:vml" Requires="v">
                                <p:oleObj spid="_x0000_s22838" name="Photo Editor Photo" r:id="rId17" imgW="2219635" imgH="971686" progId="">
                                  <p:embed/>
                                </p:oleObj>
                              </mc:Choice>
                              <mc:Fallback>
                                <p:oleObj name="Photo Editor Photo" r:id="rId17" imgW="2219635" imgH="971686" progId="">
                                  <p:embed/>
                                  <p:pic>
                                    <p:nvPicPr>
                                      <p:cNvPr id="16406" name="Object 22"/>
                                      <p:cNvPicPr>
                                        <a:picLocks noChangeAspect="1" noChangeArrowheads="1"/>
                                      </p:cNvPicPr>
                                      <p:nvPr/>
                                    </p:nvPicPr>
                                    <p:blipFill>
                                      <a:blip r:embed="rId16">
                                        <a:extLst>
                                          <a:ext uri="{28A0092B-C50C-407E-A947-70E740481C1C}">
                                            <a14:useLocalDpi xmlns:a14="http://schemas.microsoft.com/office/drawing/2010/main" val="0"/>
                                          </a:ext>
                                        </a:extLst>
                                      </a:blip>
                                      <a:srcRect l="49966" t="17172" r="27962" b="47177"/>
                                      <a:stretch>
                                        <a:fillRect/>
                                      </a:stretch>
                                    </p:blipFill>
                                    <p:spPr bwMode="auto">
                                      <a:xfrm>
                                        <a:off x="1866" y="2015"/>
                                        <a:ext cx="353" cy="300"/>
                                      </a:xfrm>
                                      <a:prstGeom prst="rect">
                                        <a:avLst/>
                                      </a:prstGeom>
                                      <a:noFill/>
                                      <a:ln>
                                        <a:noFill/>
                                      </a:ln>
                                      <a:effectLst/>
                                      <a:extLst/>
                                    </p:spPr>
                                  </p:pic>
                                </p:oleObj>
                              </mc:Fallback>
                            </mc:AlternateContent>
                          </a:graphicData>
                        </a:graphic>
                      </p:graphicFrame>
                    </p:grpSp>
                    <p:sp>
                      <p:nvSpPr>
                        <p:cNvPr id="16407" name="Line 23"/>
                        <p:cNvSpPr>
                          <a:spLocks noChangeShapeType="1"/>
                        </p:cNvSpPr>
                        <p:nvPr/>
                      </p:nvSpPr>
                      <p:spPr bwMode="auto">
                        <a:xfrm>
                          <a:off x="798" y="1881"/>
                          <a:ext cx="2155" cy="1"/>
                        </a:xfrm>
                        <a:prstGeom prst="line">
                          <a:avLst/>
                        </a:prstGeom>
                        <a:noFill/>
                        <a:ln w="28575">
                          <a:solidFill>
                            <a:schemeClr val="tx1"/>
                          </a:solidFill>
                          <a:round/>
                          <a:headEnd/>
                          <a:tailEnd/>
                        </a:ln>
                        <a:effectLst/>
                      </p:spPr>
                      <p:txBody>
                        <a:bodyPr/>
                        <a:lstStyle/>
                        <a:p>
                          <a:endParaRPr lang="en-US"/>
                        </a:p>
                      </p:txBody>
                    </p:sp>
                    <p:sp>
                      <p:nvSpPr>
                        <p:cNvPr id="16408" name="Rectangle 24"/>
                        <p:cNvSpPr>
                          <a:spLocks noChangeArrowheads="1"/>
                        </p:cNvSpPr>
                        <p:nvPr/>
                      </p:nvSpPr>
                      <p:spPr bwMode="auto">
                        <a:xfrm>
                          <a:off x="993" y="1634"/>
                          <a:ext cx="2158" cy="464"/>
                        </a:xfrm>
                        <a:prstGeom prst="rect">
                          <a:avLst/>
                        </a:prstGeom>
                        <a:noFill/>
                        <a:ln w="38100">
                          <a:solidFill>
                            <a:schemeClr val="tx1"/>
                          </a:solidFill>
                          <a:miter lim="800000"/>
                          <a:headEnd/>
                          <a:tailEnd/>
                        </a:ln>
                        <a:effectLst/>
                      </p:spPr>
                      <p:txBody>
                        <a:bodyPr wrap="none" anchor="ctr"/>
                        <a:lstStyle/>
                        <a:p>
                          <a:endParaRPr lang="en-US"/>
                        </a:p>
                      </p:txBody>
                    </p:sp>
                  </p:grpSp>
                </p:grpSp>
                <p:grpSp>
                  <p:nvGrpSpPr>
                    <p:cNvPr id="11" name="Group 36"/>
                    <p:cNvGrpSpPr>
                      <a:grpSpLocks/>
                    </p:cNvGrpSpPr>
                    <p:nvPr/>
                  </p:nvGrpSpPr>
                  <p:grpSpPr bwMode="auto">
                    <a:xfrm>
                      <a:off x="445" y="3558"/>
                      <a:ext cx="3490" cy="1869"/>
                      <a:chOff x="445" y="3558"/>
                      <a:chExt cx="3490" cy="1869"/>
                    </a:xfrm>
                  </p:grpSpPr>
                  <p:graphicFrame>
                    <p:nvGraphicFramePr>
                      <p:cNvPr id="16411" name="Object 27"/>
                      <p:cNvGraphicFramePr>
                        <a:graphicFrameLocks noChangeAspect="1"/>
                      </p:cNvGraphicFramePr>
                      <p:nvPr/>
                    </p:nvGraphicFramePr>
                    <p:xfrm>
                      <a:off x="881" y="3616"/>
                      <a:ext cx="3054" cy="1536"/>
                    </p:xfrm>
                    <a:graphic>
                      <a:graphicData uri="http://schemas.openxmlformats.org/presentationml/2006/ole">
                        <mc:AlternateContent xmlns:mc="http://schemas.openxmlformats.org/markup-compatibility/2006">
                          <mc:Choice xmlns:v="urn:schemas-microsoft-com:vml" Requires="v">
                            <p:oleObj spid="_x0000_s22839" name="Worksheet" r:id="rId18" imgW="5670000" imgH="2823840" progId="Excel.Sheet.8">
                              <p:embed/>
                            </p:oleObj>
                          </mc:Choice>
                          <mc:Fallback>
                            <p:oleObj name="Worksheet" r:id="rId18" imgW="5670000" imgH="2823840" progId="Excel.Sheet.8">
                              <p:embed/>
                              <p:pic>
                                <p:nvPicPr>
                                  <p:cNvPr id="16411" name="Object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81" y="3616"/>
                                    <a:ext cx="3054"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 name="Group 33"/>
                      <p:cNvGrpSpPr>
                        <a:grpSpLocks/>
                      </p:cNvGrpSpPr>
                      <p:nvPr/>
                    </p:nvGrpSpPr>
                    <p:grpSpPr bwMode="auto">
                      <a:xfrm>
                        <a:off x="445" y="3558"/>
                        <a:ext cx="2710" cy="522"/>
                        <a:chOff x="472" y="3558"/>
                        <a:chExt cx="2710" cy="522"/>
                      </a:xfrm>
                    </p:grpSpPr>
                    <p:sp>
                      <p:nvSpPr>
                        <p:cNvPr id="16410" name="Text Box 26"/>
                        <p:cNvSpPr txBox="1">
                          <a:spLocks noChangeArrowheads="1"/>
                        </p:cNvSpPr>
                        <p:nvPr/>
                      </p:nvSpPr>
                      <p:spPr bwMode="auto">
                        <a:xfrm>
                          <a:off x="472" y="3558"/>
                          <a:ext cx="249" cy="290"/>
                        </a:xfrm>
                        <a:prstGeom prst="rect">
                          <a:avLst/>
                        </a:prstGeom>
                        <a:noFill/>
                        <a:ln w="9525">
                          <a:noFill/>
                          <a:miter lim="800000"/>
                          <a:headEnd/>
                          <a:tailEnd/>
                        </a:ln>
                        <a:effectLst/>
                      </p:spPr>
                      <p:txBody>
                        <a:bodyPr>
                          <a:spAutoFit/>
                        </a:bodyPr>
                        <a:lstStyle/>
                        <a:p>
                          <a:pPr eaLnBrk="0" hangingPunct="0"/>
                          <a:r>
                            <a:rPr lang="en-US" b="1"/>
                            <a:t>c.</a:t>
                          </a:r>
                        </a:p>
                      </p:txBody>
                    </p:sp>
                    <p:sp>
                      <p:nvSpPr>
                        <p:cNvPr id="16412" name="Text Box 28"/>
                        <p:cNvSpPr txBox="1">
                          <a:spLocks noChangeArrowheads="1"/>
                        </p:cNvSpPr>
                        <p:nvPr/>
                      </p:nvSpPr>
                      <p:spPr bwMode="auto">
                        <a:xfrm>
                          <a:off x="2760" y="3778"/>
                          <a:ext cx="134" cy="290"/>
                        </a:xfrm>
                        <a:prstGeom prst="rect">
                          <a:avLst/>
                        </a:prstGeom>
                        <a:noFill/>
                        <a:ln w="9525">
                          <a:noFill/>
                          <a:miter lim="800000"/>
                          <a:headEnd/>
                          <a:tailEnd/>
                        </a:ln>
                        <a:effectLst/>
                      </p:spPr>
                      <p:txBody>
                        <a:bodyPr wrap="none">
                          <a:spAutoFit/>
                        </a:bodyPr>
                        <a:lstStyle/>
                        <a:p>
                          <a:pPr eaLnBrk="0" hangingPunct="0"/>
                          <a:r>
                            <a:rPr lang="en-US" b="1"/>
                            <a:t>*</a:t>
                          </a:r>
                        </a:p>
                      </p:txBody>
                    </p:sp>
                    <p:sp>
                      <p:nvSpPr>
                        <p:cNvPr id="16413" name="Text Box 29"/>
                        <p:cNvSpPr txBox="1">
                          <a:spLocks noChangeArrowheads="1"/>
                        </p:cNvSpPr>
                        <p:nvPr/>
                      </p:nvSpPr>
                      <p:spPr bwMode="auto">
                        <a:xfrm>
                          <a:off x="3048" y="3790"/>
                          <a:ext cx="134" cy="290"/>
                        </a:xfrm>
                        <a:prstGeom prst="rect">
                          <a:avLst/>
                        </a:prstGeom>
                        <a:noFill/>
                        <a:ln w="9525">
                          <a:noFill/>
                          <a:miter lim="800000"/>
                          <a:headEnd/>
                          <a:tailEnd/>
                        </a:ln>
                        <a:effectLst/>
                      </p:spPr>
                      <p:txBody>
                        <a:bodyPr wrap="none">
                          <a:spAutoFit/>
                        </a:bodyPr>
                        <a:lstStyle/>
                        <a:p>
                          <a:pPr eaLnBrk="0" hangingPunct="0"/>
                          <a:r>
                            <a:rPr lang="en-US" b="1"/>
                            <a:t>*</a:t>
                          </a:r>
                        </a:p>
                      </p:txBody>
                    </p:sp>
                  </p:grpSp>
                  <p:sp>
                    <p:nvSpPr>
                      <p:cNvPr id="16414" name="Rectangle 30"/>
                      <p:cNvSpPr>
                        <a:spLocks noChangeArrowheads="1"/>
                      </p:cNvSpPr>
                      <p:nvPr/>
                    </p:nvSpPr>
                    <p:spPr bwMode="auto">
                      <a:xfrm>
                        <a:off x="751" y="5210"/>
                        <a:ext cx="87" cy="217"/>
                      </a:xfrm>
                      <a:prstGeom prst="rect">
                        <a:avLst/>
                      </a:prstGeom>
                      <a:noFill/>
                      <a:ln w="9525">
                        <a:noFill/>
                        <a:miter lim="800000"/>
                        <a:headEnd/>
                        <a:tailEnd/>
                      </a:ln>
                      <a:effectLst/>
                    </p:spPr>
                    <p:txBody>
                      <a:bodyPr wrap="none">
                        <a:spAutoFit/>
                      </a:bodyPr>
                      <a:lstStyle/>
                      <a:p>
                        <a:pPr eaLnBrk="0" hangingPunct="0"/>
                        <a:endParaRPr lang="en-US" sz="1200" b="1">
                          <a:cs typeface="Times New Roman" pitchFamily="18" charset="0"/>
                        </a:endParaRPr>
                      </a:p>
                    </p:txBody>
                  </p:sp>
                </p:grpSp>
              </p:grpSp>
            </p:grpSp>
          </p:grpSp>
          <p:sp>
            <p:nvSpPr>
              <p:cNvPr id="16424" name="Text Box 40"/>
              <p:cNvSpPr txBox="1">
                <a:spLocks noChangeArrowheads="1"/>
              </p:cNvSpPr>
              <p:nvPr/>
            </p:nvSpPr>
            <p:spPr bwMode="auto">
              <a:xfrm>
                <a:off x="-586" y="5330"/>
                <a:ext cx="127" cy="290"/>
              </a:xfrm>
              <a:prstGeom prst="rect">
                <a:avLst/>
              </a:prstGeom>
              <a:noFill/>
              <a:ln w="9525">
                <a:noFill/>
                <a:miter lim="800000"/>
                <a:headEnd/>
                <a:tailEnd/>
              </a:ln>
              <a:effectLst/>
            </p:spPr>
            <p:txBody>
              <a:bodyPr wrap="none">
                <a:spAutoFit/>
              </a:bodyPr>
              <a:lstStyle/>
              <a:p>
                <a:r>
                  <a:rPr lang="en-US">
                    <a:solidFill>
                      <a:schemeClr val="bg2"/>
                    </a:solidFill>
                  </a:rPr>
                  <a:t>.</a:t>
                </a:r>
              </a:p>
            </p:txBody>
          </p:sp>
        </p:grpSp>
        <p:sp>
          <p:nvSpPr>
            <p:cNvPr id="16426" name="Text Box 42"/>
            <p:cNvSpPr txBox="1">
              <a:spLocks noChangeArrowheads="1"/>
            </p:cNvSpPr>
            <p:nvPr/>
          </p:nvSpPr>
          <p:spPr bwMode="auto">
            <a:xfrm>
              <a:off x="4384" y="5472"/>
              <a:ext cx="127" cy="290"/>
            </a:xfrm>
            <a:prstGeom prst="rect">
              <a:avLst/>
            </a:prstGeom>
            <a:noFill/>
            <a:ln w="9525">
              <a:noFill/>
              <a:miter lim="800000"/>
              <a:headEnd/>
              <a:tailEnd/>
            </a:ln>
            <a:effectLst/>
          </p:spPr>
          <p:txBody>
            <a:bodyPr wrap="none">
              <a:spAutoFit/>
            </a:bodyPr>
            <a:lstStyle/>
            <a:p>
              <a:pPr eaLnBrk="0" hangingPunct="0"/>
              <a:r>
                <a:rPr lang="en-US" b="1">
                  <a:solidFill>
                    <a:schemeClr val="bg2"/>
                  </a:solidFill>
                </a:rPr>
                <a:t>.</a:t>
              </a:r>
            </a:p>
          </p:txBody>
        </p:sp>
      </p:grpSp>
      <p:cxnSp>
        <p:nvCxnSpPr>
          <p:cNvPr id="40" name="Straight Arrow Connector 39"/>
          <p:cNvCxnSpPr/>
          <p:nvPr/>
        </p:nvCxnSpPr>
        <p:spPr>
          <a:xfrm flipH="1">
            <a:off x="7581740" y="2861192"/>
            <a:ext cx="381000" cy="3810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7048340" y="2861192"/>
            <a:ext cx="381000" cy="3810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5981540" y="2861192"/>
            <a:ext cx="304800" cy="4572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8572340" y="2784992"/>
            <a:ext cx="381000" cy="4572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514940" y="2861192"/>
            <a:ext cx="304800" cy="4572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5524340" y="2861192"/>
            <a:ext cx="304800" cy="4572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9334340" y="2784992"/>
            <a:ext cx="381000" cy="457200"/>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44" descr="ORI_logo-round4-4"/>
          <p:cNvPicPr>
            <a:picLocks noChangeAspect="1" noChangeArrowheads="1"/>
          </p:cNvPicPr>
          <p:nvPr/>
        </p:nvPicPr>
        <p:blipFill>
          <a:blip r:embed="rId20" cstate="print"/>
          <a:srcRect l="3305" t="8815" r="5785" b="16254"/>
          <a:stretch>
            <a:fillRect/>
          </a:stretch>
        </p:blipFill>
        <p:spPr bwMode="auto">
          <a:xfrm>
            <a:off x="9820550" y="6114191"/>
            <a:ext cx="2245558" cy="610139"/>
          </a:xfrm>
          <a:prstGeom prst="rect">
            <a:avLst/>
          </a:prstGeom>
          <a:noFill/>
          <a:ln w="9525">
            <a:noFill/>
            <a:miter lim="800000"/>
            <a:headEnd/>
            <a:tailEnd/>
          </a:ln>
        </p:spPr>
      </p:pic>
      <p:sp>
        <p:nvSpPr>
          <p:cNvPr id="13" name="Title 12"/>
          <p:cNvSpPr>
            <a:spLocks noGrp="1"/>
          </p:cNvSpPr>
          <p:nvPr>
            <p:ph type="title"/>
          </p:nvPr>
        </p:nvSpPr>
        <p:spPr>
          <a:xfrm>
            <a:off x="256884" y="9954"/>
            <a:ext cx="8596668" cy="479278"/>
          </a:xfrm>
        </p:spPr>
        <p:txBody>
          <a:bodyPr>
            <a:noAutofit/>
          </a:bodyPr>
          <a:lstStyle/>
          <a:p>
            <a:r>
              <a:rPr lang="en-US" sz="2800" dirty="0"/>
              <a:t>Is this </a:t>
            </a:r>
            <a:r>
              <a:rPr lang="en-US" sz="2800" dirty="0">
                <a:cs typeface="Calibri" panose="020F0502020204030204" pitchFamily="34" charset="0"/>
              </a:rPr>
              <a:t>Figure</a:t>
            </a:r>
            <a:r>
              <a:rPr lang="en-US" sz="2800" dirty="0"/>
              <a:t> Authentic?</a:t>
            </a:r>
          </a:p>
        </p:txBody>
      </p:sp>
    </p:spTree>
    <p:extLst>
      <p:ext uri="{BB962C8B-B14F-4D97-AF65-F5344CB8AC3E}">
        <p14:creationId xmlns:p14="http://schemas.microsoft.com/office/powerpoint/2010/main" val="195946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fill="hold"/>
                                        <p:tgtEl>
                                          <p:spTgt spid="56"/>
                                        </p:tgtEl>
                                        <p:attrNameLst>
                                          <p:attrName>ppt_x</p:attrName>
                                        </p:attrNameLst>
                                      </p:cBhvr>
                                      <p:tavLst>
                                        <p:tav tm="0">
                                          <p:val>
                                            <p:strVal val="#ppt_x"/>
                                          </p:val>
                                        </p:tav>
                                        <p:tav tm="100000">
                                          <p:val>
                                            <p:strVal val="#ppt_x"/>
                                          </p:val>
                                        </p:tav>
                                      </p:tavLst>
                                    </p:anim>
                                    <p:anim calcmode="lin" valueType="num">
                                      <p:cBhvr additive="base">
                                        <p:cTn id="3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a:spLocks noGrp="1"/>
          </p:cNvSpPr>
          <p:nvPr>
            <p:ph type="title"/>
          </p:nvPr>
        </p:nvSpPr>
        <p:spPr>
          <a:xfrm>
            <a:off x="240631" y="149809"/>
            <a:ext cx="9240253" cy="729121"/>
          </a:xfrm>
        </p:spPr>
        <p:txBody>
          <a:bodyPr>
            <a:normAutofit/>
          </a:bodyPr>
          <a:lstStyle/>
          <a:p>
            <a:r>
              <a:rPr lang="en-US" dirty="0"/>
              <a:t>Office of Research Integrity -ORI</a:t>
            </a:r>
          </a:p>
        </p:txBody>
      </p:sp>
      <p:grpSp>
        <p:nvGrpSpPr>
          <p:cNvPr id="8" name="Group 7"/>
          <p:cNvGrpSpPr/>
          <p:nvPr/>
        </p:nvGrpSpPr>
        <p:grpSpPr>
          <a:xfrm>
            <a:off x="1494502" y="878930"/>
            <a:ext cx="9232491" cy="4794283"/>
            <a:chOff x="609600" y="3657599"/>
            <a:chExt cx="7848600" cy="2976759"/>
          </a:xfrm>
        </p:grpSpPr>
        <p:pic>
          <p:nvPicPr>
            <p:cNvPr id="12" name="Picture 2" descr="http://www.hhs.gov/about/orgchart/images/oash_orgchart.jpg"/>
            <p:cNvPicPr>
              <a:picLocks noChangeAspect="1" noChangeArrowheads="1"/>
            </p:cNvPicPr>
            <p:nvPr/>
          </p:nvPicPr>
          <p:blipFill>
            <a:blip r:embed="rId3" cstate="print"/>
            <a:srcRect/>
            <a:stretch>
              <a:fillRect/>
            </a:stretch>
          </p:blipFill>
          <p:spPr bwMode="auto">
            <a:xfrm>
              <a:off x="609600" y="3657599"/>
              <a:ext cx="7848600" cy="2976759"/>
            </a:xfrm>
            <a:prstGeom prst="rect">
              <a:avLst/>
            </a:prstGeom>
            <a:noFill/>
          </p:spPr>
        </p:pic>
        <p:sp>
          <p:nvSpPr>
            <p:cNvPr id="14" name="Oval 13"/>
            <p:cNvSpPr/>
            <p:nvPr/>
          </p:nvSpPr>
          <p:spPr>
            <a:xfrm>
              <a:off x="1752600" y="5867400"/>
              <a:ext cx="13716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200" y="6023865"/>
            <a:ext cx="1981200" cy="713232"/>
          </a:xfrm>
          <a:prstGeom prst="rect">
            <a:avLst/>
          </a:prstGeom>
        </p:spPr>
      </p:pic>
    </p:spTree>
    <p:extLst>
      <p:ext uri="{BB962C8B-B14F-4D97-AF65-F5344CB8AC3E}">
        <p14:creationId xmlns:p14="http://schemas.microsoft.com/office/powerpoint/2010/main" val="22049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lide Number Placeholder 3"/>
          <p:cNvSpPr>
            <a:spLocks noGrp="1"/>
          </p:cNvSpPr>
          <p:nvPr>
            <p:ph type="sldNum" sz="quarter" idx="4294967295"/>
          </p:nvPr>
        </p:nvSpPr>
        <p:spPr>
          <a:xfrm>
            <a:off x="7175719" y="6034688"/>
            <a:ext cx="683339" cy="365125"/>
          </a:xfrm>
        </p:spPr>
        <p:txBody>
          <a:bodyPr/>
          <a:lstStyle/>
          <a:p>
            <a:fld id="{4390673B-0584-4CCB-9CF5-B40F1440F192}" type="slidenum">
              <a:rPr lang="en-US" smtClean="0">
                <a:solidFill>
                  <a:srgbClr val="534949"/>
                </a:solidFill>
              </a:rPr>
              <a:pPr/>
              <a:t>20</a:t>
            </a:fld>
            <a:endParaRPr lang="en-US">
              <a:solidFill>
                <a:srgbClr val="534949"/>
              </a:solidFill>
            </a:endParaRPr>
          </a:p>
        </p:txBody>
      </p:sp>
      <p:graphicFrame>
        <p:nvGraphicFramePr>
          <p:cNvPr id="2050" name="Object 2"/>
          <p:cNvGraphicFramePr>
            <a:graphicFrameLocks noChangeAspect="1"/>
          </p:cNvGraphicFramePr>
          <p:nvPr>
            <p:extLst/>
          </p:nvPr>
        </p:nvGraphicFramePr>
        <p:xfrm>
          <a:off x="871056" y="221926"/>
          <a:ext cx="2222500" cy="287338"/>
        </p:xfrm>
        <a:graphic>
          <a:graphicData uri="http://schemas.openxmlformats.org/presentationml/2006/ole">
            <mc:AlternateContent xmlns:mc="http://schemas.openxmlformats.org/markup-compatibility/2006">
              <mc:Choice xmlns:v="urn:schemas-microsoft-com:vml" Requires="v">
                <p:oleObj spid="_x0000_s24041" name="Photo Editor Photo" r:id="rId4" imgW="1150476" imgH="228620" progId="">
                  <p:embed/>
                </p:oleObj>
              </mc:Choice>
              <mc:Fallback>
                <p:oleObj name="Photo Editor Photo" r:id="rId4" imgW="1150476" imgH="228620" progId="">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l="1305" r="-2359"/>
                      <a:stretch>
                        <a:fillRect/>
                      </a:stretch>
                    </p:blipFill>
                    <p:spPr bwMode="auto">
                      <a:xfrm>
                        <a:off x="871056" y="221926"/>
                        <a:ext cx="22225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
          <p:cNvGraphicFramePr>
            <a:graphicFrameLocks noChangeAspect="1"/>
          </p:cNvGraphicFramePr>
          <p:nvPr>
            <p:extLst/>
          </p:nvPr>
        </p:nvGraphicFramePr>
        <p:xfrm>
          <a:off x="6449532" y="1593526"/>
          <a:ext cx="733425" cy="742950"/>
        </p:xfrm>
        <a:graphic>
          <a:graphicData uri="http://schemas.openxmlformats.org/presentationml/2006/ole">
            <mc:AlternateContent xmlns:mc="http://schemas.openxmlformats.org/markup-compatibility/2006">
              <mc:Choice xmlns:v="urn:schemas-microsoft-com:vml" Requires="v">
                <p:oleObj spid="_x0000_s24042" name="Bitmap Image" r:id="rId6" imgW="733411" imgH="743023" progId="PBrush">
                  <p:embed/>
                </p:oleObj>
              </mc:Choice>
              <mc:Fallback>
                <p:oleObj name="Bitmap Image" r:id="rId6" imgW="733411" imgH="743023" progId="PBrush">
                  <p:embed/>
                  <p:pic>
                    <p:nvPicPr>
                      <p:cNvPr id="205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9532" y="1593526"/>
                        <a:ext cx="7334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4"/>
          <p:cNvGraphicFramePr>
            <a:graphicFrameLocks noChangeAspect="1"/>
          </p:cNvGraphicFramePr>
          <p:nvPr>
            <p:extLst/>
          </p:nvPr>
        </p:nvGraphicFramePr>
        <p:xfrm>
          <a:off x="3477731" y="5043164"/>
          <a:ext cx="3581400" cy="533400"/>
        </p:xfrm>
        <a:graphic>
          <a:graphicData uri="http://schemas.openxmlformats.org/presentationml/2006/ole">
            <mc:AlternateContent xmlns:mc="http://schemas.openxmlformats.org/markup-compatibility/2006">
              <mc:Choice xmlns:v="urn:schemas-microsoft-com:vml" Requires="v">
                <p:oleObj spid="_x0000_s24043" name="Photo Editor Photo" r:id="rId8" imgW="1493649" imgH="320068" progId="">
                  <p:embed/>
                </p:oleObj>
              </mc:Choice>
              <mc:Fallback>
                <p:oleObj name="Photo Editor Photo" r:id="rId8" imgW="1493649" imgH="320068" progId="">
                  <p:embed/>
                  <p:pic>
                    <p:nvPicPr>
                      <p:cNvPr id="205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7731" y="5043164"/>
                        <a:ext cx="3581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5"/>
          <p:cNvGraphicFramePr>
            <a:graphicFrameLocks noChangeAspect="1"/>
          </p:cNvGraphicFramePr>
          <p:nvPr>
            <p:extLst/>
          </p:nvPr>
        </p:nvGraphicFramePr>
        <p:xfrm>
          <a:off x="3477732" y="4336726"/>
          <a:ext cx="3986213" cy="427038"/>
        </p:xfrm>
        <a:graphic>
          <a:graphicData uri="http://schemas.openxmlformats.org/presentationml/2006/ole">
            <mc:AlternateContent xmlns:mc="http://schemas.openxmlformats.org/markup-compatibility/2006">
              <mc:Choice xmlns:v="urn:schemas-microsoft-com:vml" Requires="v">
                <p:oleObj spid="_x0000_s24044" name="Photo Editor Photo" r:id="rId10" imgW="1630821" imgH="312447" progId="">
                  <p:embed/>
                </p:oleObj>
              </mc:Choice>
              <mc:Fallback>
                <p:oleObj name="Photo Editor Photo" r:id="rId10" imgW="1630821" imgH="312447" progId="">
                  <p:embed/>
                  <p:pic>
                    <p:nvPicPr>
                      <p:cNvPr id="2053" name="Object 5"/>
                      <p:cNvPicPr>
                        <a:picLocks noChangeAspect="1" noChangeArrowheads="1"/>
                      </p:cNvPicPr>
                      <p:nvPr/>
                    </p:nvPicPr>
                    <p:blipFill>
                      <a:blip r:embed="rId11">
                        <a:extLst>
                          <a:ext uri="{28A0092B-C50C-407E-A947-70E740481C1C}">
                            <a14:useLocalDpi xmlns:a14="http://schemas.microsoft.com/office/drawing/2010/main" val="0"/>
                          </a:ext>
                        </a:extLst>
                      </a:blip>
                      <a:srcRect r="612" b="20454"/>
                      <a:stretch>
                        <a:fillRect/>
                      </a:stretch>
                    </p:blipFill>
                    <p:spPr bwMode="auto">
                      <a:xfrm>
                        <a:off x="3477732" y="4336726"/>
                        <a:ext cx="39862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4" name="Picture 6"/>
          <p:cNvPicPr>
            <a:picLocks noChangeAspect="1" noChangeArrowheads="1"/>
          </p:cNvPicPr>
          <p:nvPr/>
        </p:nvPicPr>
        <p:blipFill>
          <a:blip r:embed="rId12" cstate="print"/>
          <a:srcRect/>
          <a:stretch>
            <a:fillRect/>
          </a:stretch>
        </p:blipFill>
        <p:spPr bwMode="auto">
          <a:xfrm>
            <a:off x="6413019" y="3519164"/>
            <a:ext cx="1179512" cy="715962"/>
          </a:xfrm>
          <a:prstGeom prst="rect">
            <a:avLst/>
          </a:prstGeom>
          <a:noFill/>
          <a:ln w="9525">
            <a:noFill/>
            <a:miter lim="800000"/>
            <a:headEnd/>
            <a:tailEnd/>
          </a:ln>
        </p:spPr>
      </p:pic>
      <p:pic>
        <p:nvPicPr>
          <p:cNvPr id="2055" name="Picture 7"/>
          <p:cNvPicPr>
            <a:picLocks noChangeAspect="1" noChangeArrowheads="1"/>
          </p:cNvPicPr>
          <p:nvPr/>
        </p:nvPicPr>
        <p:blipFill>
          <a:blip r:embed="rId13" cstate="print"/>
          <a:srcRect/>
          <a:stretch>
            <a:fillRect/>
          </a:stretch>
        </p:blipFill>
        <p:spPr bwMode="auto">
          <a:xfrm>
            <a:off x="2623657" y="2279327"/>
            <a:ext cx="3128963" cy="709613"/>
          </a:xfrm>
          <a:prstGeom prst="rect">
            <a:avLst/>
          </a:prstGeom>
          <a:noFill/>
          <a:ln w="9525">
            <a:noFill/>
            <a:miter lim="800000"/>
            <a:headEnd/>
            <a:tailEnd/>
          </a:ln>
        </p:spPr>
      </p:pic>
      <p:graphicFrame>
        <p:nvGraphicFramePr>
          <p:cNvPr id="2056" name="Object 8"/>
          <p:cNvGraphicFramePr>
            <a:graphicFrameLocks noChangeAspect="1"/>
          </p:cNvGraphicFramePr>
          <p:nvPr>
            <p:extLst/>
          </p:nvPr>
        </p:nvGraphicFramePr>
        <p:xfrm>
          <a:off x="642457" y="6473502"/>
          <a:ext cx="3730625" cy="377825"/>
        </p:xfrm>
        <a:graphic>
          <a:graphicData uri="http://schemas.openxmlformats.org/presentationml/2006/ole">
            <mc:AlternateContent xmlns:mc="http://schemas.openxmlformats.org/markup-compatibility/2006">
              <mc:Choice xmlns:v="urn:schemas-microsoft-com:vml" Requires="v">
                <p:oleObj spid="_x0000_s24045" name="Photo Editor Photo" r:id="rId14" imgW="1287619" imgH="198011" progId="">
                  <p:embed/>
                </p:oleObj>
              </mc:Choice>
              <mc:Fallback>
                <p:oleObj name="Photo Editor Photo" r:id="rId14" imgW="1287619" imgH="198011" progId="">
                  <p:embed/>
                  <p:pic>
                    <p:nvPicPr>
                      <p:cNvPr id="2056" name="Object 8"/>
                      <p:cNvPicPr>
                        <a:picLocks noChangeAspect="1" noChangeArrowheads="1"/>
                      </p:cNvPicPr>
                      <p:nvPr/>
                    </p:nvPicPr>
                    <p:blipFill>
                      <a:blip r:embed="rId15">
                        <a:extLst>
                          <a:ext uri="{28A0092B-C50C-407E-A947-70E740481C1C}">
                            <a14:useLocalDpi xmlns:a14="http://schemas.microsoft.com/office/drawing/2010/main" val="0"/>
                          </a:ext>
                        </a:extLst>
                      </a:blip>
                      <a:srcRect t="16667" r="17778" b="16667"/>
                      <a:stretch>
                        <a:fillRect/>
                      </a:stretch>
                    </p:blipFill>
                    <p:spPr bwMode="auto">
                      <a:xfrm>
                        <a:off x="642457" y="6473502"/>
                        <a:ext cx="3730625"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9"/>
          <p:cNvGraphicFramePr>
            <a:graphicFrameLocks noChangeAspect="1"/>
          </p:cNvGraphicFramePr>
          <p:nvPr>
            <p:extLst/>
          </p:nvPr>
        </p:nvGraphicFramePr>
        <p:xfrm>
          <a:off x="3934931" y="2352352"/>
          <a:ext cx="3886200" cy="404813"/>
        </p:xfrm>
        <a:graphic>
          <a:graphicData uri="http://schemas.openxmlformats.org/presentationml/2006/ole">
            <mc:AlternateContent xmlns:mc="http://schemas.openxmlformats.org/markup-compatibility/2006">
              <mc:Choice xmlns:v="urn:schemas-microsoft-com:vml" Requires="v">
                <p:oleObj spid="_x0000_s24046" name="Drawing" r:id="rId16" imgW="3049560" imgH="318960" progId="">
                  <p:embed/>
                </p:oleObj>
              </mc:Choice>
              <mc:Fallback>
                <p:oleObj name="Drawing" r:id="rId16" imgW="3049560" imgH="318960" progId="">
                  <p:embed/>
                  <p:pic>
                    <p:nvPicPr>
                      <p:cNvPr id="2057"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34931" y="2352352"/>
                        <a:ext cx="3886200"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0"/>
          <p:cNvGraphicFramePr>
            <a:graphicFrameLocks noChangeAspect="1"/>
          </p:cNvGraphicFramePr>
          <p:nvPr>
            <p:extLst/>
          </p:nvPr>
        </p:nvGraphicFramePr>
        <p:xfrm>
          <a:off x="6525731" y="1593527"/>
          <a:ext cx="4191000" cy="436563"/>
        </p:xfrm>
        <a:graphic>
          <a:graphicData uri="http://schemas.openxmlformats.org/presentationml/2006/ole">
            <mc:AlternateContent xmlns:mc="http://schemas.openxmlformats.org/markup-compatibility/2006">
              <mc:Choice xmlns:v="urn:schemas-microsoft-com:vml" Requires="v">
                <p:oleObj spid="_x0000_s24047" name="Photo Editor Photo" r:id="rId18" imgW="4183743" imgH="1249524" progId="">
                  <p:embed/>
                </p:oleObj>
              </mc:Choice>
              <mc:Fallback>
                <p:oleObj name="Photo Editor Photo" r:id="rId18" imgW="4183743" imgH="1249524" progId="">
                  <p:embed/>
                  <p:pic>
                    <p:nvPicPr>
                      <p:cNvPr id="2058" name="Object 10"/>
                      <p:cNvPicPr>
                        <a:picLocks noChangeAspect="1" noChangeArrowheads="1"/>
                      </p:cNvPicPr>
                      <p:nvPr/>
                    </p:nvPicPr>
                    <p:blipFill>
                      <a:blip r:embed="rId19">
                        <a:extLst>
                          <a:ext uri="{28A0092B-C50C-407E-A947-70E740481C1C}">
                            <a14:useLocalDpi xmlns:a14="http://schemas.microsoft.com/office/drawing/2010/main" val="0"/>
                          </a:ext>
                        </a:extLst>
                      </a:blip>
                      <a:srcRect l="22020" t="33484" r="34991" b="45685"/>
                      <a:stretch>
                        <a:fillRect/>
                      </a:stretch>
                    </p:blipFill>
                    <p:spPr bwMode="auto">
                      <a:xfrm>
                        <a:off x="6525731" y="1593527"/>
                        <a:ext cx="41910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059" name="Object 11"/>
          <p:cNvGraphicFramePr>
            <a:graphicFrameLocks noChangeAspect="1"/>
          </p:cNvGraphicFramePr>
          <p:nvPr>
            <p:extLst/>
          </p:nvPr>
        </p:nvGraphicFramePr>
        <p:xfrm>
          <a:off x="109056" y="3346127"/>
          <a:ext cx="3557588" cy="377825"/>
        </p:xfrm>
        <a:graphic>
          <a:graphicData uri="http://schemas.openxmlformats.org/presentationml/2006/ole">
            <mc:AlternateContent xmlns:mc="http://schemas.openxmlformats.org/markup-compatibility/2006">
              <mc:Choice xmlns:v="urn:schemas-microsoft-com:vml" Requires="v">
                <p:oleObj spid="_x0000_s24048" name="Photo Editor Photo" r:id="rId20" imgW="1653333" imgH="312447" progId="">
                  <p:embed/>
                </p:oleObj>
              </mc:Choice>
              <mc:Fallback>
                <p:oleObj name="Photo Editor Photo" r:id="rId20" imgW="1653333" imgH="312447" progId="">
                  <p:embed/>
                  <p:pic>
                    <p:nvPicPr>
                      <p:cNvPr id="2059" name="Object 11"/>
                      <p:cNvPicPr>
                        <a:picLocks noChangeAspect="1" noChangeArrowheads="1"/>
                      </p:cNvPicPr>
                      <p:nvPr/>
                    </p:nvPicPr>
                    <p:blipFill>
                      <a:blip r:embed="rId21">
                        <a:extLst>
                          <a:ext uri="{28A0092B-C50C-407E-A947-70E740481C1C}">
                            <a14:useLocalDpi xmlns:a14="http://schemas.microsoft.com/office/drawing/2010/main" val="0"/>
                          </a:ext>
                        </a:extLst>
                      </a:blip>
                      <a:srcRect l="1279" t="13490" r="6390" b="9726"/>
                      <a:stretch>
                        <a:fillRect/>
                      </a:stretch>
                    </p:blipFill>
                    <p:spPr bwMode="auto">
                      <a:xfrm>
                        <a:off x="109056" y="3346127"/>
                        <a:ext cx="3557588"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0" name="Object 12"/>
          <p:cNvGraphicFramePr>
            <a:graphicFrameLocks noChangeAspect="1"/>
          </p:cNvGraphicFramePr>
          <p:nvPr>
            <p:extLst/>
          </p:nvPr>
        </p:nvGraphicFramePr>
        <p:xfrm>
          <a:off x="4300057" y="-6674"/>
          <a:ext cx="436563" cy="1066800"/>
        </p:xfrm>
        <a:graphic>
          <a:graphicData uri="http://schemas.openxmlformats.org/presentationml/2006/ole">
            <mc:AlternateContent xmlns:mc="http://schemas.openxmlformats.org/markup-compatibility/2006">
              <mc:Choice xmlns:v="urn:schemas-microsoft-com:vml" Requires="v">
                <p:oleObj spid="_x0000_s24049" name="Photo Editor Photo" r:id="rId22" imgW="1038370" imgH="1352381" progId="">
                  <p:embed/>
                </p:oleObj>
              </mc:Choice>
              <mc:Fallback>
                <p:oleObj name="Photo Editor Photo" r:id="rId22" imgW="1038370" imgH="1352381" progId="">
                  <p:embed/>
                  <p:pic>
                    <p:nvPicPr>
                      <p:cNvPr id="2060" name="Object 12"/>
                      <p:cNvPicPr>
                        <a:picLocks noChangeAspect="1" noChangeArrowheads="1"/>
                      </p:cNvPicPr>
                      <p:nvPr/>
                    </p:nvPicPr>
                    <p:blipFill>
                      <a:blip r:embed="rId23">
                        <a:extLst>
                          <a:ext uri="{28A0092B-C50C-407E-A947-70E740481C1C}">
                            <a14:useLocalDpi xmlns:a14="http://schemas.microsoft.com/office/drawing/2010/main" val="0"/>
                          </a:ext>
                        </a:extLst>
                      </a:blip>
                      <a:srcRect l="47707" b="18120"/>
                      <a:stretch>
                        <a:fillRect/>
                      </a:stretch>
                    </p:blipFill>
                    <p:spPr bwMode="auto">
                      <a:xfrm>
                        <a:off x="4300057" y="-6674"/>
                        <a:ext cx="4365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1" name="Object 13"/>
          <p:cNvGraphicFramePr>
            <a:graphicFrameLocks noChangeAspect="1"/>
          </p:cNvGraphicFramePr>
          <p:nvPr>
            <p:extLst/>
          </p:nvPr>
        </p:nvGraphicFramePr>
        <p:xfrm>
          <a:off x="3530120" y="318764"/>
          <a:ext cx="465137" cy="1295400"/>
        </p:xfrm>
        <a:graphic>
          <a:graphicData uri="http://schemas.openxmlformats.org/presentationml/2006/ole">
            <mc:AlternateContent xmlns:mc="http://schemas.openxmlformats.org/markup-compatibility/2006">
              <mc:Choice xmlns:v="urn:schemas-microsoft-com:vml" Requires="v">
                <p:oleObj spid="_x0000_s24050" name="Photo Editor Photo" r:id="rId24" imgW="504762" imgH="1228571" progId="">
                  <p:embed/>
                </p:oleObj>
              </mc:Choice>
              <mc:Fallback>
                <p:oleObj name="Photo Editor Photo" r:id="rId24" imgW="504762" imgH="1228571" progId="">
                  <p:embed/>
                  <p:pic>
                    <p:nvPicPr>
                      <p:cNvPr id="2061" name="Object 13"/>
                      <p:cNvPicPr>
                        <a:picLocks noChangeAspect="1" noChangeArrowheads="1"/>
                      </p:cNvPicPr>
                      <p:nvPr/>
                    </p:nvPicPr>
                    <p:blipFill>
                      <a:blip r:embed="rId25">
                        <a:extLst>
                          <a:ext uri="{28A0092B-C50C-407E-A947-70E740481C1C}">
                            <a14:useLocalDpi xmlns:a14="http://schemas.microsoft.com/office/drawing/2010/main" val="0"/>
                          </a:ext>
                        </a:extLst>
                      </a:blip>
                      <a:srcRect t="7236" b="-517"/>
                      <a:stretch>
                        <a:fillRect/>
                      </a:stretch>
                    </p:blipFill>
                    <p:spPr bwMode="auto">
                      <a:xfrm>
                        <a:off x="3530120" y="318764"/>
                        <a:ext cx="465137"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2" name="Object 14"/>
          <p:cNvGraphicFramePr>
            <a:graphicFrameLocks noChangeAspect="1"/>
          </p:cNvGraphicFramePr>
          <p:nvPr>
            <p:extLst/>
          </p:nvPr>
        </p:nvGraphicFramePr>
        <p:xfrm>
          <a:off x="3919057" y="298126"/>
          <a:ext cx="365125" cy="787400"/>
        </p:xfrm>
        <a:graphic>
          <a:graphicData uri="http://schemas.openxmlformats.org/presentationml/2006/ole">
            <mc:AlternateContent xmlns:mc="http://schemas.openxmlformats.org/markup-compatibility/2006">
              <mc:Choice xmlns:v="urn:schemas-microsoft-com:vml" Requires="v">
                <p:oleObj spid="_x0000_s24051" name="Photo Editor Photo" r:id="rId26" imgW="327619" imgH="853514" progId="">
                  <p:embed/>
                </p:oleObj>
              </mc:Choice>
              <mc:Fallback>
                <p:oleObj name="Photo Editor Photo" r:id="rId26" imgW="327619" imgH="853514" progId="">
                  <p:embed/>
                  <p:pic>
                    <p:nvPicPr>
                      <p:cNvPr id="2062" name="Object 14"/>
                      <p:cNvPicPr>
                        <a:picLocks noChangeAspect="1" noChangeArrowheads="1"/>
                      </p:cNvPicPr>
                      <p:nvPr/>
                    </p:nvPicPr>
                    <p:blipFill>
                      <a:blip r:embed="rId27">
                        <a:extLst>
                          <a:ext uri="{28A0092B-C50C-407E-A947-70E740481C1C}">
                            <a14:useLocalDpi xmlns:a14="http://schemas.microsoft.com/office/drawing/2010/main" val="0"/>
                          </a:ext>
                        </a:extLst>
                      </a:blip>
                      <a:srcRect t="14285"/>
                      <a:stretch>
                        <a:fillRect/>
                      </a:stretch>
                    </p:blipFill>
                    <p:spPr bwMode="auto">
                      <a:xfrm>
                        <a:off x="3919057" y="298126"/>
                        <a:ext cx="365125"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3" name="Object 15"/>
          <p:cNvGraphicFramePr>
            <a:graphicFrameLocks noChangeAspect="1"/>
          </p:cNvGraphicFramePr>
          <p:nvPr>
            <p:extLst/>
          </p:nvPr>
        </p:nvGraphicFramePr>
        <p:xfrm>
          <a:off x="3958745" y="1953889"/>
          <a:ext cx="2619375" cy="277812"/>
        </p:xfrm>
        <a:graphic>
          <a:graphicData uri="http://schemas.openxmlformats.org/presentationml/2006/ole">
            <mc:AlternateContent xmlns:mc="http://schemas.openxmlformats.org/markup-compatibility/2006">
              <mc:Choice xmlns:v="urn:schemas-microsoft-com:vml" Requires="v">
                <p:oleObj spid="_x0000_s24052" name="Photo Editor Photo" r:id="rId28" imgW="1653333" imgH="312447" progId="">
                  <p:embed/>
                </p:oleObj>
              </mc:Choice>
              <mc:Fallback>
                <p:oleObj name="Photo Editor Photo" r:id="rId28" imgW="1653333" imgH="312447" progId="">
                  <p:embed/>
                  <p:pic>
                    <p:nvPicPr>
                      <p:cNvPr id="2063" name="Object 15"/>
                      <p:cNvPicPr>
                        <a:picLocks noChangeAspect="1" noChangeArrowheads="1"/>
                      </p:cNvPicPr>
                      <p:nvPr/>
                    </p:nvPicPr>
                    <p:blipFill>
                      <a:blip r:embed="rId21">
                        <a:extLst>
                          <a:ext uri="{28A0092B-C50C-407E-A947-70E740481C1C}">
                            <a14:useLocalDpi xmlns:a14="http://schemas.microsoft.com/office/drawing/2010/main" val="0"/>
                          </a:ext>
                        </a:extLst>
                      </a:blip>
                      <a:srcRect l="1279" t="13490" r="6390" b="9726"/>
                      <a:stretch>
                        <a:fillRect/>
                      </a:stretch>
                    </p:blipFill>
                    <p:spPr bwMode="auto">
                      <a:xfrm>
                        <a:off x="3958745" y="1953889"/>
                        <a:ext cx="2619375"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4" name="Object 16"/>
          <p:cNvGraphicFramePr>
            <a:graphicFrameLocks noChangeAspect="1"/>
          </p:cNvGraphicFramePr>
          <p:nvPr>
            <p:extLst/>
          </p:nvPr>
        </p:nvGraphicFramePr>
        <p:xfrm>
          <a:off x="3804757" y="1649089"/>
          <a:ext cx="2619375" cy="273050"/>
        </p:xfrm>
        <a:graphic>
          <a:graphicData uri="http://schemas.openxmlformats.org/presentationml/2006/ole">
            <mc:AlternateContent xmlns:mc="http://schemas.openxmlformats.org/markup-compatibility/2006">
              <mc:Choice xmlns:v="urn:schemas-microsoft-com:vml" Requires="v">
                <p:oleObj spid="_x0000_s24053" name="Photo Editor Photo" r:id="rId29" imgW="4183743" imgH="1249524" progId="">
                  <p:embed/>
                </p:oleObj>
              </mc:Choice>
              <mc:Fallback>
                <p:oleObj name="Photo Editor Photo" r:id="rId29" imgW="4183743" imgH="1249524" progId="">
                  <p:embed/>
                  <p:pic>
                    <p:nvPicPr>
                      <p:cNvPr id="2064" name="Object 16"/>
                      <p:cNvPicPr>
                        <a:picLocks noChangeAspect="1" noChangeArrowheads="1"/>
                      </p:cNvPicPr>
                      <p:nvPr/>
                    </p:nvPicPr>
                    <p:blipFill>
                      <a:blip r:embed="rId19">
                        <a:extLst>
                          <a:ext uri="{28A0092B-C50C-407E-A947-70E740481C1C}">
                            <a14:useLocalDpi xmlns:a14="http://schemas.microsoft.com/office/drawing/2010/main" val="0"/>
                          </a:ext>
                        </a:extLst>
                      </a:blip>
                      <a:srcRect l="22020" t="33484" r="34991" b="45685"/>
                      <a:stretch>
                        <a:fillRect/>
                      </a:stretch>
                    </p:blipFill>
                    <p:spPr bwMode="auto">
                      <a:xfrm>
                        <a:off x="3804757" y="1649089"/>
                        <a:ext cx="26193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065" name="Picture 17"/>
          <p:cNvPicPr>
            <a:picLocks noChangeAspect="1" noChangeArrowheads="1"/>
          </p:cNvPicPr>
          <p:nvPr/>
        </p:nvPicPr>
        <p:blipFill>
          <a:blip r:embed="rId30" cstate="print"/>
          <a:srcRect/>
          <a:stretch>
            <a:fillRect/>
          </a:stretch>
        </p:blipFill>
        <p:spPr bwMode="auto">
          <a:xfrm>
            <a:off x="3777769" y="5655940"/>
            <a:ext cx="912812" cy="350837"/>
          </a:xfrm>
          <a:prstGeom prst="rect">
            <a:avLst/>
          </a:prstGeom>
          <a:noFill/>
          <a:ln w="9525">
            <a:noFill/>
            <a:miter lim="800000"/>
            <a:headEnd/>
            <a:tailEnd/>
          </a:ln>
        </p:spPr>
      </p:pic>
      <p:pic>
        <p:nvPicPr>
          <p:cNvPr id="2066" name="Picture 18"/>
          <p:cNvPicPr>
            <a:picLocks noChangeAspect="1" noChangeArrowheads="1"/>
          </p:cNvPicPr>
          <p:nvPr/>
        </p:nvPicPr>
        <p:blipFill>
          <a:blip r:embed="rId31" cstate="print"/>
          <a:srcRect/>
          <a:stretch>
            <a:fillRect/>
          </a:stretch>
        </p:blipFill>
        <p:spPr bwMode="auto">
          <a:xfrm>
            <a:off x="4503257" y="5659114"/>
            <a:ext cx="930275" cy="349250"/>
          </a:xfrm>
          <a:prstGeom prst="rect">
            <a:avLst/>
          </a:prstGeom>
          <a:noFill/>
          <a:ln w="9525">
            <a:noFill/>
            <a:miter lim="800000"/>
            <a:headEnd/>
            <a:tailEnd/>
          </a:ln>
        </p:spPr>
      </p:pic>
      <p:pic>
        <p:nvPicPr>
          <p:cNvPr id="2067" name="Picture 19"/>
          <p:cNvPicPr>
            <a:picLocks noChangeAspect="1" noChangeArrowheads="1"/>
          </p:cNvPicPr>
          <p:nvPr/>
        </p:nvPicPr>
        <p:blipFill>
          <a:blip r:embed="rId32" cstate="print"/>
          <a:srcRect/>
          <a:stretch>
            <a:fillRect/>
          </a:stretch>
        </p:blipFill>
        <p:spPr bwMode="auto">
          <a:xfrm>
            <a:off x="5282720" y="5655940"/>
            <a:ext cx="892175" cy="350837"/>
          </a:xfrm>
          <a:prstGeom prst="rect">
            <a:avLst/>
          </a:prstGeom>
          <a:noFill/>
          <a:ln w="9525">
            <a:noFill/>
            <a:miter lim="800000"/>
            <a:headEnd/>
            <a:tailEnd/>
          </a:ln>
        </p:spPr>
      </p:pic>
      <p:pic>
        <p:nvPicPr>
          <p:cNvPr id="2068" name="Picture 20"/>
          <p:cNvPicPr>
            <a:picLocks noChangeAspect="1" noChangeArrowheads="1"/>
          </p:cNvPicPr>
          <p:nvPr/>
        </p:nvPicPr>
        <p:blipFill>
          <a:blip r:embed="rId33" cstate="print"/>
          <a:srcRect/>
          <a:stretch>
            <a:fillRect/>
          </a:stretch>
        </p:blipFill>
        <p:spPr bwMode="auto">
          <a:xfrm>
            <a:off x="6011382" y="5655940"/>
            <a:ext cx="809625" cy="350837"/>
          </a:xfrm>
          <a:prstGeom prst="rect">
            <a:avLst/>
          </a:prstGeom>
          <a:noFill/>
          <a:ln w="9525">
            <a:noFill/>
            <a:miter lim="800000"/>
            <a:headEnd/>
            <a:tailEnd/>
          </a:ln>
        </p:spPr>
      </p:pic>
      <p:pic>
        <p:nvPicPr>
          <p:cNvPr id="2069" name="Picture 21"/>
          <p:cNvPicPr>
            <a:picLocks noChangeAspect="1" noChangeArrowheads="1"/>
          </p:cNvPicPr>
          <p:nvPr/>
        </p:nvPicPr>
        <p:blipFill>
          <a:blip r:embed="rId30" cstate="print"/>
          <a:srcRect/>
          <a:stretch>
            <a:fillRect/>
          </a:stretch>
        </p:blipFill>
        <p:spPr bwMode="auto">
          <a:xfrm>
            <a:off x="3777769" y="5655940"/>
            <a:ext cx="912812" cy="350837"/>
          </a:xfrm>
          <a:prstGeom prst="rect">
            <a:avLst/>
          </a:prstGeom>
          <a:noFill/>
          <a:ln w="9525">
            <a:noFill/>
            <a:miter lim="800000"/>
            <a:headEnd/>
            <a:tailEnd/>
          </a:ln>
        </p:spPr>
      </p:pic>
      <p:pic>
        <p:nvPicPr>
          <p:cNvPr id="2070" name="Picture 22"/>
          <p:cNvPicPr>
            <a:picLocks noChangeAspect="1" noChangeArrowheads="1"/>
          </p:cNvPicPr>
          <p:nvPr/>
        </p:nvPicPr>
        <p:blipFill>
          <a:blip r:embed="rId31" cstate="print"/>
          <a:srcRect/>
          <a:stretch>
            <a:fillRect/>
          </a:stretch>
        </p:blipFill>
        <p:spPr bwMode="auto">
          <a:xfrm>
            <a:off x="4503257" y="5659114"/>
            <a:ext cx="930275" cy="349250"/>
          </a:xfrm>
          <a:prstGeom prst="rect">
            <a:avLst/>
          </a:prstGeom>
          <a:noFill/>
          <a:ln w="9525">
            <a:noFill/>
            <a:miter lim="800000"/>
            <a:headEnd/>
            <a:tailEnd/>
          </a:ln>
        </p:spPr>
      </p:pic>
      <p:pic>
        <p:nvPicPr>
          <p:cNvPr id="2071" name="Picture 23"/>
          <p:cNvPicPr>
            <a:picLocks noChangeAspect="1" noChangeArrowheads="1"/>
          </p:cNvPicPr>
          <p:nvPr/>
        </p:nvPicPr>
        <p:blipFill>
          <a:blip r:embed="rId32" cstate="print"/>
          <a:srcRect/>
          <a:stretch>
            <a:fillRect/>
          </a:stretch>
        </p:blipFill>
        <p:spPr bwMode="auto">
          <a:xfrm>
            <a:off x="5282720" y="5655940"/>
            <a:ext cx="892175" cy="350837"/>
          </a:xfrm>
          <a:prstGeom prst="rect">
            <a:avLst/>
          </a:prstGeom>
          <a:noFill/>
          <a:ln w="9525">
            <a:noFill/>
            <a:miter lim="800000"/>
            <a:headEnd/>
            <a:tailEnd/>
          </a:ln>
        </p:spPr>
      </p:pic>
      <p:pic>
        <p:nvPicPr>
          <p:cNvPr id="2072" name="Picture 24"/>
          <p:cNvPicPr>
            <a:picLocks noChangeAspect="1" noChangeArrowheads="1"/>
          </p:cNvPicPr>
          <p:nvPr/>
        </p:nvPicPr>
        <p:blipFill>
          <a:blip r:embed="rId33" cstate="print"/>
          <a:srcRect/>
          <a:stretch>
            <a:fillRect/>
          </a:stretch>
        </p:blipFill>
        <p:spPr bwMode="auto">
          <a:xfrm>
            <a:off x="6011382" y="5655940"/>
            <a:ext cx="809625" cy="350837"/>
          </a:xfrm>
          <a:prstGeom prst="rect">
            <a:avLst/>
          </a:prstGeom>
          <a:noFill/>
          <a:ln w="9525">
            <a:noFill/>
            <a:miter lim="800000"/>
            <a:headEnd/>
            <a:tailEnd/>
          </a:ln>
        </p:spPr>
      </p:pic>
      <p:graphicFrame>
        <p:nvGraphicFramePr>
          <p:cNvPr id="2073" name="Object 25"/>
          <p:cNvGraphicFramePr>
            <a:graphicFrameLocks noChangeAspect="1"/>
          </p:cNvGraphicFramePr>
          <p:nvPr>
            <p:extLst/>
          </p:nvPr>
        </p:nvGraphicFramePr>
        <p:xfrm>
          <a:off x="4009544" y="5151115"/>
          <a:ext cx="2432050" cy="250825"/>
        </p:xfrm>
        <a:graphic>
          <a:graphicData uri="http://schemas.openxmlformats.org/presentationml/2006/ole">
            <mc:AlternateContent xmlns:mc="http://schemas.openxmlformats.org/markup-compatibility/2006">
              <mc:Choice xmlns:v="urn:schemas-microsoft-com:vml" Requires="v">
                <p:oleObj spid="_x0000_s24054" name="Photo Editor Photo" r:id="rId34" imgW="1493649" imgH="320068" progId="">
                  <p:embed/>
                </p:oleObj>
              </mc:Choice>
              <mc:Fallback>
                <p:oleObj name="Photo Editor Photo" r:id="rId34" imgW="1493649" imgH="320068" progId="">
                  <p:embed/>
                  <p:pic>
                    <p:nvPicPr>
                      <p:cNvPr id="2073" name="Object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9544" y="5151115"/>
                        <a:ext cx="2432050"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74" name="Object 26"/>
          <p:cNvGraphicFramePr>
            <a:graphicFrameLocks noChangeAspect="1"/>
          </p:cNvGraphicFramePr>
          <p:nvPr>
            <p:extLst/>
          </p:nvPr>
        </p:nvGraphicFramePr>
        <p:xfrm>
          <a:off x="3477731" y="4693914"/>
          <a:ext cx="4191000" cy="296862"/>
        </p:xfrm>
        <a:graphic>
          <a:graphicData uri="http://schemas.openxmlformats.org/presentationml/2006/ole">
            <mc:AlternateContent xmlns:mc="http://schemas.openxmlformats.org/markup-compatibility/2006">
              <mc:Choice xmlns:v="urn:schemas-microsoft-com:vml" Requires="v">
                <p:oleObj spid="_x0000_s24055" name="Photo Editor Photo" r:id="rId35" imgW="1272650" imgH="251642" progId="">
                  <p:embed/>
                </p:oleObj>
              </mc:Choice>
              <mc:Fallback>
                <p:oleObj name="Photo Editor Photo" r:id="rId35" imgW="1272650" imgH="251642" progId="">
                  <p:embed/>
                  <p:pic>
                    <p:nvPicPr>
                      <p:cNvPr id="2074" name="Object 2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477731" y="4693914"/>
                        <a:ext cx="4191000"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75" name="Picture 27"/>
          <p:cNvPicPr>
            <a:picLocks noChangeAspect="1" noChangeArrowheads="1"/>
          </p:cNvPicPr>
          <p:nvPr/>
        </p:nvPicPr>
        <p:blipFill>
          <a:blip r:embed="rId12" cstate="print"/>
          <a:srcRect/>
          <a:stretch>
            <a:fillRect/>
          </a:stretch>
        </p:blipFill>
        <p:spPr bwMode="auto">
          <a:xfrm>
            <a:off x="3325331" y="3904926"/>
            <a:ext cx="863600" cy="355600"/>
          </a:xfrm>
          <a:prstGeom prst="rect">
            <a:avLst/>
          </a:prstGeom>
          <a:noFill/>
          <a:ln w="9525">
            <a:noFill/>
            <a:miter lim="800000"/>
            <a:headEnd/>
            <a:tailEnd/>
          </a:ln>
        </p:spPr>
      </p:pic>
      <p:pic>
        <p:nvPicPr>
          <p:cNvPr id="2076" name="Picture 28"/>
          <p:cNvPicPr>
            <a:picLocks noChangeAspect="1" noChangeArrowheads="1"/>
          </p:cNvPicPr>
          <p:nvPr/>
        </p:nvPicPr>
        <p:blipFill>
          <a:blip r:embed="rId12" cstate="print"/>
          <a:srcRect/>
          <a:stretch>
            <a:fillRect/>
          </a:stretch>
        </p:blipFill>
        <p:spPr bwMode="auto">
          <a:xfrm>
            <a:off x="3782531" y="3671564"/>
            <a:ext cx="863600" cy="355600"/>
          </a:xfrm>
          <a:prstGeom prst="rect">
            <a:avLst/>
          </a:prstGeom>
          <a:noFill/>
          <a:ln w="9525">
            <a:noFill/>
            <a:miter lim="800000"/>
            <a:headEnd/>
            <a:tailEnd/>
          </a:ln>
        </p:spPr>
      </p:pic>
      <p:pic>
        <p:nvPicPr>
          <p:cNvPr id="2077" name="Picture 29"/>
          <p:cNvPicPr>
            <a:picLocks noChangeAspect="1" noChangeArrowheads="1"/>
          </p:cNvPicPr>
          <p:nvPr/>
        </p:nvPicPr>
        <p:blipFill>
          <a:blip r:embed="rId13" cstate="print"/>
          <a:srcRect/>
          <a:stretch>
            <a:fillRect/>
          </a:stretch>
        </p:blipFill>
        <p:spPr bwMode="auto">
          <a:xfrm>
            <a:off x="3461857" y="4974902"/>
            <a:ext cx="2290763" cy="352425"/>
          </a:xfrm>
          <a:prstGeom prst="rect">
            <a:avLst/>
          </a:prstGeom>
          <a:noFill/>
          <a:ln w="9525">
            <a:noFill/>
            <a:miter lim="800000"/>
            <a:headEnd/>
            <a:tailEnd/>
          </a:ln>
        </p:spPr>
      </p:pic>
      <p:graphicFrame>
        <p:nvGraphicFramePr>
          <p:cNvPr id="2078" name="Object 30"/>
          <p:cNvGraphicFramePr>
            <a:graphicFrameLocks noChangeAspect="1"/>
          </p:cNvGraphicFramePr>
          <p:nvPr>
            <p:extLst/>
          </p:nvPr>
        </p:nvGraphicFramePr>
        <p:xfrm>
          <a:off x="4063519" y="3614414"/>
          <a:ext cx="2476500" cy="265112"/>
        </p:xfrm>
        <a:graphic>
          <a:graphicData uri="http://schemas.openxmlformats.org/presentationml/2006/ole">
            <mc:AlternateContent xmlns:mc="http://schemas.openxmlformats.org/markup-compatibility/2006">
              <mc:Choice xmlns:v="urn:schemas-microsoft-com:vml" Requires="v">
                <p:oleObj spid="_x0000_s24056" name="Photo Editor Photo" r:id="rId37" imgW="1630821" imgH="312447" progId="">
                  <p:embed/>
                </p:oleObj>
              </mc:Choice>
              <mc:Fallback>
                <p:oleObj name="Photo Editor Photo" r:id="rId37" imgW="1630821" imgH="312447" progId="">
                  <p:embed/>
                  <p:pic>
                    <p:nvPicPr>
                      <p:cNvPr id="2078" name="Object 30"/>
                      <p:cNvPicPr>
                        <a:picLocks noChangeAspect="1" noChangeArrowheads="1"/>
                      </p:cNvPicPr>
                      <p:nvPr/>
                    </p:nvPicPr>
                    <p:blipFill>
                      <a:blip r:embed="rId11">
                        <a:extLst>
                          <a:ext uri="{28A0092B-C50C-407E-A947-70E740481C1C}">
                            <a14:useLocalDpi xmlns:a14="http://schemas.microsoft.com/office/drawing/2010/main" val="0"/>
                          </a:ext>
                        </a:extLst>
                      </a:blip>
                      <a:srcRect r="612" b="20454"/>
                      <a:stretch>
                        <a:fillRect/>
                      </a:stretch>
                    </p:blipFill>
                    <p:spPr bwMode="auto">
                      <a:xfrm>
                        <a:off x="4063519" y="3614414"/>
                        <a:ext cx="2476500" cy="26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79" name="Object 31"/>
          <p:cNvGraphicFramePr>
            <a:graphicFrameLocks noChangeAspect="1"/>
          </p:cNvGraphicFramePr>
          <p:nvPr>
            <p:extLst/>
          </p:nvPr>
        </p:nvGraphicFramePr>
        <p:xfrm>
          <a:off x="3782531" y="2376165"/>
          <a:ext cx="3068638" cy="319087"/>
        </p:xfrm>
        <a:graphic>
          <a:graphicData uri="http://schemas.openxmlformats.org/presentationml/2006/ole">
            <mc:AlternateContent xmlns:mc="http://schemas.openxmlformats.org/markup-compatibility/2006">
              <mc:Choice xmlns:v="urn:schemas-microsoft-com:vml" Requires="v">
                <p:oleObj spid="_x0000_s24057" name="Drawing" r:id="rId38" imgW="3049560" imgH="318960" progId="">
                  <p:embed/>
                </p:oleObj>
              </mc:Choice>
              <mc:Fallback>
                <p:oleObj name="Drawing" r:id="rId38" imgW="3049560" imgH="318960" progId="">
                  <p:embed/>
                  <p:pic>
                    <p:nvPicPr>
                      <p:cNvPr id="2079" name="Object 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82531" y="2376165"/>
                        <a:ext cx="3068638"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80" name="Object 32"/>
          <p:cNvGraphicFramePr>
            <a:graphicFrameLocks noChangeAspect="1"/>
          </p:cNvGraphicFramePr>
          <p:nvPr>
            <p:extLst/>
          </p:nvPr>
        </p:nvGraphicFramePr>
        <p:xfrm>
          <a:off x="3938106" y="3325490"/>
          <a:ext cx="2457450" cy="249237"/>
        </p:xfrm>
        <a:graphic>
          <a:graphicData uri="http://schemas.openxmlformats.org/presentationml/2006/ole">
            <mc:AlternateContent xmlns:mc="http://schemas.openxmlformats.org/markup-compatibility/2006">
              <mc:Choice xmlns:v="urn:schemas-microsoft-com:vml" Requires="v">
                <p:oleObj spid="_x0000_s24058" name="Photo Editor Photo" r:id="rId39" imgW="1287619" imgH="198011" progId="">
                  <p:embed/>
                </p:oleObj>
              </mc:Choice>
              <mc:Fallback>
                <p:oleObj name="Photo Editor Photo" r:id="rId39" imgW="1287619" imgH="198011" progId="">
                  <p:embed/>
                  <p:pic>
                    <p:nvPicPr>
                      <p:cNvPr id="2080" name="Object 32"/>
                      <p:cNvPicPr>
                        <a:picLocks noChangeAspect="1" noChangeArrowheads="1"/>
                      </p:cNvPicPr>
                      <p:nvPr/>
                    </p:nvPicPr>
                    <p:blipFill>
                      <a:blip r:embed="rId15">
                        <a:extLst>
                          <a:ext uri="{28A0092B-C50C-407E-A947-70E740481C1C}">
                            <a14:useLocalDpi xmlns:a14="http://schemas.microsoft.com/office/drawing/2010/main" val="0"/>
                          </a:ext>
                        </a:extLst>
                      </a:blip>
                      <a:srcRect t="16667" r="17778" b="16667"/>
                      <a:stretch>
                        <a:fillRect/>
                      </a:stretch>
                    </p:blipFill>
                    <p:spPr bwMode="auto">
                      <a:xfrm>
                        <a:off x="3938106" y="3325490"/>
                        <a:ext cx="2457450"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81" name="Object 33"/>
          <p:cNvGraphicFramePr>
            <a:graphicFrameLocks noChangeAspect="1"/>
          </p:cNvGraphicFramePr>
          <p:nvPr>
            <p:extLst/>
          </p:nvPr>
        </p:nvGraphicFramePr>
        <p:xfrm>
          <a:off x="4147657" y="6230614"/>
          <a:ext cx="3452813" cy="315912"/>
        </p:xfrm>
        <a:graphic>
          <a:graphicData uri="http://schemas.openxmlformats.org/presentationml/2006/ole">
            <mc:AlternateContent xmlns:mc="http://schemas.openxmlformats.org/markup-compatibility/2006">
              <mc:Choice xmlns:v="urn:schemas-microsoft-com:vml" Requires="v">
                <p:oleObj spid="_x0000_s24059" name="Image" r:id="rId40" imgW="1975610" imgH="329045" progId="">
                  <p:embed/>
                </p:oleObj>
              </mc:Choice>
              <mc:Fallback>
                <p:oleObj name="Image" r:id="rId40" imgW="1975610" imgH="329045" progId="">
                  <p:embed/>
                  <p:pic>
                    <p:nvPicPr>
                      <p:cNvPr id="2081" name="Object 33"/>
                      <p:cNvPicPr>
                        <a:picLocks noChangeAspect="1" noChangeArrowheads="1"/>
                      </p:cNvPicPr>
                      <p:nvPr/>
                    </p:nvPicPr>
                    <p:blipFill>
                      <a:blip r:embed="rId41">
                        <a:extLst>
                          <a:ext uri="{28A0092B-C50C-407E-A947-70E740481C1C}">
                            <a14:useLocalDpi xmlns:a14="http://schemas.microsoft.com/office/drawing/2010/main" val="0"/>
                          </a:ext>
                        </a:extLst>
                      </a:blip>
                      <a:srcRect t="25052" r="3468" b="25992"/>
                      <a:stretch>
                        <a:fillRect/>
                      </a:stretch>
                    </p:blipFill>
                    <p:spPr bwMode="auto">
                      <a:xfrm>
                        <a:off x="4147657" y="6230614"/>
                        <a:ext cx="3452813"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82" name="Picture 34"/>
          <p:cNvPicPr>
            <a:picLocks noChangeAspect="1" noChangeArrowheads="1"/>
          </p:cNvPicPr>
          <p:nvPr/>
        </p:nvPicPr>
        <p:blipFill>
          <a:blip r:embed="rId42" cstate="print"/>
          <a:srcRect/>
          <a:stretch>
            <a:fillRect/>
          </a:stretch>
        </p:blipFill>
        <p:spPr bwMode="auto">
          <a:xfrm>
            <a:off x="9054619" y="1844352"/>
            <a:ext cx="393700" cy="301625"/>
          </a:xfrm>
          <a:prstGeom prst="rect">
            <a:avLst/>
          </a:prstGeom>
          <a:noFill/>
          <a:ln w="9525">
            <a:noFill/>
            <a:miter lim="800000"/>
            <a:headEnd/>
            <a:tailEnd/>
          </a:ln>
        </p:spPr>
      </p:pic>
      <p:pic>
        <p:nvPicPr>
          <p:cNvPr id="2083" name="Picture 35"/>
          <p:cNvPicPr>
            <a:picLocks noChangeAspect="1" noChangeArrowheads="1"/>
          </p:cNvPicPr>
          <p:nvPr/>
        </p:nvPicPr>
        <p:blipFill>
          <a:blip r:embed="rId43" cstate="print"/>
          <a:srcRect/>
          <a:stretch>
            <a:fillRect/>
          </a:stretch>
        </p:blipFill>
        <p:spPr bwMode="auto">
          <a:xfrm>
            <a:off x="10869131" y="1461765"/>
            <a:ext cx="433388" cy="300037"/>
          </a:xfrm>
          <a:prstGeom prst="rect">
            <a:avLst/>
          </a:prstGeom>
          <a:noFill/>
          <a:ln w="9525">
            <a:noFill/>
            <a:miter lim="800000"/>
            <a:headEnd/>
            <a:tailEnd/>
          </a:ln>
        </p:spPr>
      </p:pic>
      <p:pic>
        <p:nvPicPr>
          <p:cNvPr id="2084" name="Picture 36"/>
          <p:cNvPicPr>
            <a:picLocks noChangeAspect="1" noChangeArrowheads="1"/>
          </p:cNvPicPr>
          <p:nvPr/>
        </p:nvPicPr>
        <p:blipFill>
          <a:blip r:embed="rId44" cstate="print"/>
          <a:srcRect/>
          <a:stretch>
            <a:fillRect/>
          </a:stretch>
        </p:blipFill>
        <p:spPr bwMode="auto">
          <a:xfrm>
            <a:off x="8278331" y="1844351"/>
            <a:ext cx="401638" cy="300038"/>
          </a:xfrm>
          <a:prstGeom prst="rect">
            <a:avLst/>
          </a:prstGeom>
          <a:noFill/>
          <a:ln w="9525">
            <a:noFill/>
            <a:miter lim="800000"/>
            <a:headEnd/>
            <a:tailEnd/>
          </a:ln>
        </p:spPr>
      </p:pic>
      <p:pic>
        <p:nvPicPr>
          <p:cNvPr id="2085" name="Picture 37"/>
          <p:cNvPicPr>
            <a:picLocks noChangeAspect="1" noChangeArrowheads="1"/>
          </p:cNvPicPr>
          <p:nvPr/>
        </p:nvPicPr>
        <p:blipFill>
          <a:blip r:embed="rId45" cstate="print"/>
          <a:srcRect/>
          <a:stretch>
            <a:fillRect/>
          </a:stretch>
        </p:blipFill>
        <p:spPr bwMode="auto">
          <a:xfrm>
            <a:off x="7821131" y="1842764"/>
            <a:ext cx="363538" cy="298450"/>
          </a:xfrm>
          <a:prstGeom prst="rect">
            <a:avLst/>
          </a:prstGeom>
          <a:noFill/>
          <a:ln w="9525">
            <a:noFill/>
            <a:miter lim="800000"/>
            <a:headEnd/>
            <a:tailEnd/>
          </a:ln>
        </p:spPr>
      </p:pic>
      <p:pic>
        <p:nvPicPr>
          <p:cNvPr id="2086" name="Picture 38"/>
          <p:cNvPicPr>
            <a:picLocks noChangeAspect="1" noChangeArrowheads="1"/>
          </p:cNvPicPr>
          <p:nvPr/>
        </p:nvPicPr>
        <p:blipFill>
          <a:blip r:embed="rId46" cstate="print"/>
          <a:srcRect/>
          <a:stretch>
            <a:fillRect/>
          </a:stretch>
        </p:blipFill>
        <p:spPr bwMode="auto">
          <a:xfrm>
            <a:off x="7592532" y="4235126"/>
            <a:ext cx="735013" cy="303212"/>
          </a:xfrm>
          <a:prstGeom prst="rect">
            <a:avLst/>
          </a:prstGeom>
          <a:noFill/>
          <a:ln w="9525">
            <a:noFill/>
            <a:miter lim="800000"/>
            <a:headEnd/>
            <a:tailEnd/>
          </a:ln>
        </p:spPr>
      </p:pic>
      <p:pic>
        <p:nvPicPr>
          <p:cNvPr id="2087" name="Picture 39"/>
          <p:cNvPicPr>
            <a:picLocks noChangeAspect="1" noChangeArrowheads="1"/>
          </p:cNvPicPr>
          <p:nvPr/>
        </p:nvPicPr>
        <p:blipFill>
          <a:blip r:embed="rId47" cstate="print"/>
          <a:srcRect/>
          <a:stretch>
            <a:fillRect/>
          </a:stretch>
        </p:blipFill>
        <p:spPr bwMode="auto">
          <a:xfrm>
            <a:off x="8719657" y="1364926"/>
            <a:ext cx="785813" cy="304800"/>
          </a:xfrm>
          <a:prstGeom prst="rect">
            <a:avLst/>
          </a:prstGeom>
          <a:noFill/>
          <a:ln w="9525">
            <a:noFill/>
            <a:miter lim="800000"/>
            <a:headEnd/>
            <a:tailEnd/>
          </a:ln>
        </p:spPr>
      </p:pic>
      <p:pic>
        <p:nvPicPr>
          <p:cNvPr id="2088" name="Picture 40"/>
          <p:cNvPicPr>
            <a:picLocks noChangeAspect="1" noChangeArrowheads="1"/>
          </p:cNvPicPr>
          <p:nvPr/>
        </p:nvPicPr>
        <p:blipFill>
          <a:blip r:embed="rId42" cstate="print"/>
          <a:srcRect/>
          <a:stretch>
            <a:fillRect/>
          </a:stretch>
        </p:blipFill>
        <p:spPr bwMode="auto">
          <a:xfrm>
            <a:off x="8887931" y="1766565"/>
            <a:ext cx="393700" cy="301625"/>
          </a:xfrm>
          <a:prstGeom prst="rect">
            <a:avLst/>
          </a:prstGeom>
          <a:noFill/>
          <a:ln w="9525">
            <a:noFill/>
            <a:miter lim="800000"/>
            <a:headEnd/>
            <a:tailEnd/>
          </a:ln>
        </p:spPr>
      </p:pic>
      <p:pic>
        <p:nvPicPr>
          <p:cNvPr id="2089" name="Picture 41"/>
          <p:cNvPicPr>
            <a:picLocks noChangeAspect="1" noChangeArrowheads="1"/>
          </p:cNvPicPr>
          <p:nvPr/>
        </p:nvPicPr>
        <p:blipFill>
          <a:blip r:embed="rId43" cstate="print"/>
          <a:srcRect/>
          <a:stretch>
            <a:fillRect/>
          </a:stretch>
        </p:blipFill>
        <p:spPr bwMode="auto">
          <a:xfrm>
            <a:off x="8202131" y="1537965"/>
            <a:ext cx="433388" cy="300037"/>
          </a:xfrm>
          <a:prstGeom prst="rect">
            <a:avLst/>
          </a:prstGeom>
          <a:noFill/>
          <a:ln w="9525">
            <a:noFill/>
            <a:miter lim="800000"/>
            <a:headEnd/>
            <a:tailEnd/>
          </a:ln>
        </p:spPr>
      </p:pic>
      <p:pic>
        <p:nvPicPr>
          <p:cNvPr id="2090" name="Picture 42"/>
          <p:cNvPicPr>
            <a:picLocks noChangeAspect="1" noChangeArrowheads="1"/>
          </p:cNvPicPr>
          <p:nvPr/>
        </p:nvPicPr>
        <p:blipFill>
          <a:blip r:embed="rId44" cstate="print"/>
          <a:srcRect/>
          <a:stretch>
            <a:fillRect/>
          </a:stretch>
        </p:blipFill>
        <p:spPr bwMode="auto">
          <a:xfrm>
            <a:off x="8278331" y="1844351"/>
            <a:ext cx="401638" cy="300038"/>
          </a:xfrm>
          <a:prstGeom prst="rect">
            <a:avLst/>
          </a:prstGeom>
          <a:noFill/>
          <a:ln w="9525">
            <a:noFill/>
            <a:miter lim="800000"/>
            <a:headEnd/>
            <a:tailEnd/>
          </a:ln>
        </p:spPr>
      </p:pic>
      <p:pic>
        <p:nvPicPr>
          <p:cNvPr id="2091" name="Picture 43"/>
          <p:cNvPicPr>
            <a:picLocks noChangeAspect="1" noChangeArrowheads="1"/>
          </p:cNvPicPr>
          <p:nvPr/>
        </p:nvPicPr>
        <p:blipFill>
          <a:blip r:embed="rId45" cstate="print"/>
          <a:srcRect/>
          <a:stretch>
            <a:fillRect/>
          </a:stretch>
        </p:blipFill>
        <p:spPr bwMode="auto">
          <a:xfrm>
            <a:off x="8887931" y="1385564"/>
            <a:ext cx="363538" cy="298450"/>
          </a:xfrm>
          <a:prstGeom prst="rect">
            <a:avLst/>
          </a:prstGeom>
          <a:noFill/>
          <a:ln w="9525">
            <a:noFill/>
            <a:miter lim="800000"/>
            <a:headEnd/>
            <a:tailEnd/>
          </a:ln>
        </p:spPr>
      </p:pic>
      <p:pic>
        <p:nvPicPr>
          <p:cNvPr id="2092" name="Picture 44"/>
          <p:cNvPicPr>
            <a:picLocks noChangeAspect="1" noChangeArrowheads="1"/>
          </p:cNvPicPr>
          <p:nvPr/>
        </p:nvPicPr>
        <p:blipFill>
          <a:blip r:embed="rId46" cstate="print"/>
          <a:srcRect/>
          <a:stretch>
            <a:fillRect/>
          </a:stretch>
        </p:blipFill>
        <p:spPr bwMode="auto">
          <a:xfrm>
            <a:off x="11402531" y="2223764"/>
            <a:ext cx="735013" cy="303212"/>
          </a:xfrm>
          <a:prstGeom prst="rect">
            <a:avLst/>
          </a:prstGeom>
          <a:noFill/>
          <a:ln w="9525">
            <a:noFill/>
            <a:miter lim="800000"/>
            <a:headEnd/>
            <a:tailEnd/>
          </a:ln>
        </p:spPr>
      </p:pic>
      <p:pic>
        <p:nvPicPr>
          <p:cNvPr id="2093" name="Picture 45"/>
          <p:cNvPicPr>
            <a:picLocks noChangeAspect="1" noChangeArrowheads="1"/>
          </p:cNvPicPr>
          <p:nvPr/>
        </p:nvPicPr>
        <p:blipFill>
          <a:blip r:embed="rId47" cstate="print"/>
          <a:srcRect/>
          <a:stretch>
            <a:fillRect/>
          </a:stretch>
        </p:blipFill>
        <p:spPr bwMode="auto">
          <a:xfrm>
            <a:off x="7287732" y="1842764"/>
            <a:ext cx="785813" cy="304800"/>
          </a:xfrm>
          <a:prstGeom prst="rect">
            <a:avLst/>
          </a:prstGeom>
          <a:noFill/>
          <a:ln w="9525">
            <a:noFill/>
            <a:miter lim="800000"/>
            <a:headEnd/>
            <a:tailEnd/>
          </a:ln>
        </p:spPr>
      </p:pic>
      <p:graphicFrame>
        <p:nvGraphicFramePr>
          <p:cNvPr id="2094" name="Object 46"/>
          <p:cNvGraphicFramePr>
            <a:graphicFrameLocks noChangeAspect="1"/>
          </p:cNvGraphicFramePr>
          <p:nvPr>
            <p:extLst/>
          </p:nvPr>
        </p:nvGraphicFramePr>
        <p:xfrm>
          <a:off x="7271857" y="2171376"/>
          <a:ext cx="3413125" cy="317500"/>
        </p:xfrm>
        <a:graphic>
          <a:graphicData uri="http://schemas.openxmlformats.org/presentationml/2006/ole">
            <mc:AlternateContent xmlns:mc="http://schemas.openxmlformats.org/markup-compatibility/2006">
              <mc:Choice xmlns:v="urn:schemas-microsoft-com:vml" Requires="v">
                <p:oleObj spid="_x0000_s24060" name="Image" r:id="rId48" imgW="3075185" imgH="813272" progId="">
                  <p:embed/>
                </p:oleObj>
              </mc:Choice>
              <mc:Fallback>
                <p:oleObj name="Image" r:id="rId48" imgW="3075185" imgH="813272" progId="">
                  <p:embed/>
                  <p:pic>
                    <p:nvPicPr>
                      <p:cNvPr id="2094" name="Object 46"/>
                      <p:cNvPicPr>
                        <a:picLocks noChangeAspect="1" noChangeArrowheads="1"/>
                      </p:cNvPicPr>
                      <p:nvPr/>
                    </p:nvPicPr>
                    <p:blipFill>
                      <a:blip r:embed="rId49">
                        <a:extLst>
                          <a:ext uri="{28A0092B-C50C-407E-A947-70E740481C1C}">
                            <a14:useLocalDpi xmlns:a14="http://schemas.microsoft.com/office/drawing/2010/main" val="0"/>
                          </a:ext>
                        </a:extLst>
                      </a:blip>
                      <a:srcRect l="1093" t="23282" r="2361" b="49216"/>
                      <a:stretch>
                        <a:fillRect/>
                      </a:stretch>
                    </p:blipFill>
                    <p:spPr bwMode="auto">
                      <a:xfrm>
                        <a:off x="7271857" y="2171376"/>
                        <a:ext cx="341312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5" name="Object 47"/>
          <p:cNvGraphicFramePr>
            <a:graphicFrameLocks noChangeAspect="1"/>
          </p:cNvGraphicFramePr>
          <p:nvPr>
            <p:extLst/>
          </p:nvPr>
        </p:nvGraphicFramePr>
        <p:xfrm>
          <a:off x="2776057" y="318764"/>
          <a:ext cx="436563" cy="1066800"/>
        </p:xfrm>
        <a:graphic>
          <a:graphicData uri="http://schemas.openxmlformats.org/presentationml/2006/ole">
            <mc:AlternateContent xmlns:mc="http://schemas.openxmlformats.org/markup-compatibility/2006">
              <mc:Choice xmlns:v="urn:schemas-microsoft-com:vml" Requires="v">
                <p:oleObj spid="_x0000_s24061" name="Photo Editor Photo" r:id="rId50" imgW="1038370" imgH="1352381" progId="">
                  <p:embed/>
                </p:oleObj>
              </mc:Choice>
              <mc:Fallback>
                <p:oleObj name="Photo Editor Photo" r:id="rId50" imgW="1038370" imgH="1352381" progId="">
                  <p:embed/>
                  <p:pic>
                    <p:nvPicPr>
                      <p:cNvPr id="2095" name="Object 47"/>
                      <p:cNvPicPr>
                        <a:picLocks noChangeAspect="1" noChangeArrowheads="1"/>
                      </p:cNvPicPr>
                      <p:nvPr/>
                    </p:nvPicPr>
                    <p:blipFill>
                      <a:blip r:embed="rId23">
                        <a:extLst>
                          <a:ext uri="{28A0092B-C50C-407E-A947-70E740481C1C}">
                            <a14:useLocalDpi xmlns:a14="http://schemas.microsoft.com/office/drawing/2010/main" val="0"/>
                          </a:ext>
                        </a:extLst>
                      </a:blip>
                      <a:srcRect l="47707" b="18120"/>
                      <a:stretch>
                        <a:fillRect/>
                      </a:stretch>
                    </p:blipFill>
                    <p:spPr bwMode="auto">
                      <a:xfrm>
                        <a:off x="2776057" y="318764"/>
                        <a:ext cx="4365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6" name="Object 48"/>
          <p:cNvGraphicFramePr>
            <a:graphicFrameLocks noChangeAspect="1"/>
          </p:cNvGraphicFramePr>
          <p:nvPr>
            <p:extLst/>
          </p:nvPr>
        </p:nvGraphicFramePr>
        <p:xfrm>
          <a:off x="1861656" y="318764"/>
          <a:ext cx="465138" cy="1295400"/>
        </p:xfrm>
        <a:graphic>
          <a:graphicData uri="http://schemas.openxmlformats.org/presentationml/2006/ole">
            <mc:AlternateContent xmlns:mc="http://schemas.openxmlformats.org/markup-compatibility/2006">
              <mc:Choice xmlns:v="urn:schemas-microsoft-com:vml" Requires="v">
                <p:oleObj spid="_x0000_s24062" name="Photo Editor Photo" r:id="rId51" imgW="504762" imgH="1228571" progId="">
                  <p:embed/>
                </p:oleObj>
              </mc:Choice>
              <mc:Fallback>
                <p:oleObj name="Photo Editor Photo" r:id="rId51" imgW="504762" imgH="1228571" progId="">
                  <p:embed/>
                  <p:pic>
                    <p:nvPicPr>
                      <p:cNvPr id="2096" name="Object 48"/>
                      <p:cNvPicPr>
                        <a:picLocks noChangeAspect="1" noChangeArrowheads="1"/>
                      </p:cNvPicPr>
                      <p:nvPr/>
                    </p:nvPicPr>
                    <p:blipFill>
                      <a:blip r:embed="rId25">
                        <a:extLst>
                          <a:ext uri="{28A0092B-C50C-407E-A947-70E740481C1C}">
                            <a14:useLocalDpi xmlns:a14="http://schemas.microsoft.com/office/drawing/2010/main" val="0"/>
                          </a:ext>
                        </a:extLst>
                      </a:blip>
                      <a:srcRect t="7236" b="-517"/>
                      <a:stretch>
                        <a:fillRect/>
                      </a:stretch>
                    </p:blipFill>
                    <p:spPr bwMode="auto">
                      <a:xfrm>
                        <a:off x="1861656" y="318764"/>
                        <a:ext cx="46513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7" name="Object 49"/>
          <p:cNvGraphicFramePr>
            <a:graphicFrameLocks noChangeAspect="1"/>
          </p:cNvGraphicFramePr>
          <p:nvPr>
            <p:extLst/>
          </p:nvPr>
        </p:nvGraphicFramePr>
        <p:xfrm>
          <a:off x="5077932" y="318764"/>
          <a:ext cx="365125" cy="787400"/>
        </p:xfrm>
        <a:graphic>
          <a:graphicData uri="http://schemas.openxmlformats.org/presentationml/2006/ole">
            <mc:AlternateContent xmlns:mc="http://schemas.openxmlformats.org/markup-compatibility/2006">
              <mc:Choice xmlns:v="urn:schemas-microsoft-com:vml" Requires="v">
                <p:oleObj spid="_x0000_s24063" name="Photo Editor Photo" r:id="rId52" imgW="327619" imgH="853514" progId="">
                  <p:embed/>
                </p:oleObj>
              </mc:Choice>
              <mc:Fallback>
                <p:oleObj name="Photo Editor Photo" r:id="rId52" imgW="327619" imgH="853514" progId="">
                  <p:embed/>
                  <p:pic>
                    <p:nvPicPr>
                      <p:cNvPr id="2097" name="Object 49"/>
                      <p:cNvPicPr>
                        <a:picLocks noChangeAspect="1" noChangeArrowheads="1"/>
                      </p:cNvPicPr>
                      <p:nvPr/>
                    </p:nvPicPr>
                    <p:blipFill>
                      <a:blip r:embed="rId27">
                        <a:extLst>
                          <a:ext uri="{28A0092B-C50C-407E-A947-70E740481C1C}">
                            <a14:useLocalDpi xmlns:a14="http://schemas.microsoft.com/office/drawing/2010/main" val="0"/>
                          </a:ext>
                        </a:extLst>
                      </a:blip>
                      <a:srcRect t="14285"/>
                      <a:stretch>
                        <a:fillRect/>
                      </a:stretch>
                    </p:blipFill>
                    <p:spPr bwMode="auto">
                      <a:xfrm>
                        <a:off x="5077932" y="318764"/>
                        <a:ext cx="365125"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8" name="Object 50"/>
          <p:cNvGraphicFramePr>
            <a:graphicFrameLocks noChangeAspect="1"/>
          </p:cNvGraphicFramePr>
          <p:nvPr>
            <p:extLst/>
          </p:nvPr>
        </p:nvGraphicFramePr>
        <p:xfrm>
          <a:off x="4468331" y="3727126"/>
          <a:ext cx="2362200" cy="654050"/>
        </p:xfrm>
        <a:graphic>
          <a:graphicData uri="http://schemas.openxmlformats.org/presentationml/2006/ole">
            <mc:AlternateContent xmlns:mc="http://schemas.openxmlformats.org/markup-compatibility/2006">
              <mc:Choice xmlns:v="urn:schemas-microsoft-com:vml" Requires="v">
                <p:oleObj spid="_x0000_s24064" name="Photo Editor Photo" r:id="rId53" imgW="1272650" imgH="251642" progId="">
                  <p:embed/>
                </p:oleObj>
              </mc:Choice>
              <mc:Fallback>
                <p:oleObj name="Photo Editor Photo" r:id="rId53" imgW="1272650" imgH="251642" progId="">
                  <p:embed/>
                  <p:pic>
                    <p:nvPicPr>
                      <p:cNvPr id="2098" name="Object 50"/>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468331" y="3727126"/>
                        <a:ext cx="23622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9" name="Object 51"/>
          <p:cNvGraphicFramePr>
            <a:graphicFrameLocks noChangeAspect="1"/>
          </p:cNvGraphicFramePr>
          <p:nvPr>
            <p:extLst/>
          </p:nvPr>
        </p:nvGraphicFramePr>
        <p:xfrm>
          <a:off x="5754206" y="5327327"/>
          <a:ext cx="2432050" cy="250825"/>
        </p:xfrm>
        <a:graphic>
          <a:graphicData uri="http://schemas.openxmlformats.org/presentationml/2006/ole">
            <mc:AlternateContent xmlns:mc="http://schemas.openxmlformats.org/markup-compatibility/2006">
              <mc:Choice xmlns:v="urn:schemas-microsoft-com:vml" Requires="v">
                <p:oleObj spid="_x0000_s24065" name="Photo Editor Photo" r:id="rId54" imgW="1493649" imgH="320068" progId="">
                  <p:embed/>
                </p:oleObj>
              </mc:Choice>
              <mc:Fallback>
                <p:oleObj name="Photo Editor Photo" r:id="rId54" imgW="1493649" imgH="320068" progId="">
                  <p:embed/>
                  <p:pic>
                    <p:nvPicPr>
                      <p:cNvPr id="2099" name="Object 5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4206" y="5327327"/>
                        <a:ext cx="2432050"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00" name="Picture 52"/>
          <p:cNvPicPr>
            <a:picLocks noChangeAspect="1" noChangeArrowheads="1"/>
          </p:cNvPicPr>
          <p:nvPr/>
        </p:nvPicPr>
        <p:blipFill>
          <a:blip r:embed="rId30" cstate="print"/>
          <a:srcRect/>
          <a:stretch>
            <a:fillRect/>
          </a:stretch>
        </p:blipFill>
        <p:spPr bwMode="auto">
          <a:xfrm>
            <a:off x="3930169" y="5808340"/>
            <a:ext cx="912812" cy="350837"/>
          </a:xfrm>
          <a:prstGeom prst="rect">
            <a:avLst/>
          </a:prstGeom>
          <a:noFill/>
          <a:ln w="9525">
            <a:noFill/>
            <a:miter lim="800000"/>
            <a:headEnd/>
            <a:tailEnd/>
          </a:ln>
        </p:spPr>
      </p:pic>
      <p:pic>
        <p:nvPicPr>
          <p:cNvPr id="2101" name="Picture 53"/>
          <p:cNvPicPr>
            <a:picLocks noChangeAspect="1" noChangeArrowheads="1"/>
          </p:cNvPicPr>
          <p:nvPr/>
        </p:nvPicPr>
        <p:blipFill>
          <a:blip r:embed="rId31" cstate="print"/>
          <a:srcRect/>
          <a:stretch>
            <a:fillRect/>
          </a:stretch>
        </p:blipFill>
        <p:spPr bwMode="auto">
          <a:xfrm>
            <a:off x="4655657" y="5811514"/>
            <a:ext cx="930275" cy="349250"/>
          </a:xfrm>
          <a:prstGeom prst="rect">
            <a:avLst/>
          </a:prstGeom>
          <a:noFill/>
          <a:ln w="9525">
            <a:noFill/>
            <a:miter lim="800000"/>
            <a:headEnd/>
            <a:tailEnd/>
          </a:ln>
        </p:spPr>
      </p:pic>
      <p:pic>
        <p:nvPicPr>
          <p:cNvPr id="2102" name="Picture 54"/>
          <p:cNvPicPr>
            <a:picLocks noChangeAspect="1" noChangeArrowheads="1"/>
          </p:cNvPicPr>
          <p:nvPr/>
        </p:nvPicPr>
        <p:blipFill>
          <a:blip r:embed="rId33" cstate="print"/>
          <a:srcRect/>
          <a:stretch>
            <a:fillRect/>
          </a:stretch>
        </p:blipFill>
        <p:spPr bwMode="auto">
          <a:xfrm>
            <a:off x="6163782" y="5808340"/>
            <a:ext cx="809625" cy="350837"/>
          </a:xfrm>
          <a:prstGeom prst="rect">
            <a:avLst/>
          </a:prstGeom>
          <a:noFill/>
          <a:ln w="9525">
            <a:noFill/>
            <a:miter lim="800000"/>
            <a:headEnd/>
            <a:tailEnd/>
          </a:ln>
        </p:spPr>
      </p:pic>
      <p:pic>
        <p:nvPicPr>
          <p:cNvPr id="2103" name="Picture 55"/>
          <p:cNvPicPr>
            <a:picLocks noChangeAspect="1" noChangeArrowheads="1"/>
          </p:cNvPicPr>
          <p:nvPr/>
        </p:nvPicPr>
        <p:blipFill>
          <a:blip r:embed="rId30" cstate="print"/>
          <a:srcRect/>
          <a:stretch>
            <a:fillRect/>
          </a:stretch>
        </p:blipFill>
        <p:spPr bwMode="auto">
          <a:xfrm>
            <a:off x="3477731" y="5500365"/>
            <a:ext cx="1600200" cy="350837"/>
          </a:xfrm>
          <a:prstGeom prst="rect">
            <a:avLst/>
          </a:prstGeom>
          <a:noFill/>
          <a:ln w="9525">
            <a:noFill/>
            <a:miter lim="800000"/>
            <a:headEnd/>
            <a:tailEnd/>
          </a:ln>
        </p:spPr>
      </p:pic>
      <p:pic>
        <p:nvPicPr>
          <p:cNvPr id="2104" name="Picture 56"/>
          <p:cNvPicPr>
            <a:picLocks noChangeAspect="1" noChangeArrowheads="1"/>
          </p:cNvPicPr>
          <p:nvPr/>
        </p:nvPicPr>
        <p:blipFill>
          <a:blip r:embed="rId31" cstate="print"/>
          <a:srcRect/>
          <a:stretch>
            <a:fillRect/>
          </a:stretch>
        </p:blipFill>
        <p:spPr bwMode="auto">
          <a:xfrm>
            <a:off x="4223856" y="5327326"/>
            <a:ext cx="1676400" cy="762000"/>
          </a:xfrm>
          <a:prstGeom prst="rect">
            <a:avLst/>
          </a:prstGeom>
          <a:noFill/>
          <a:ln w="9525">
            <a:noFill/>
            <a:miter lim="800000"/>
            <a:headEnd/>
            <a:tailEnd/>
          </a:ln>
        </p:spPr>
      </p:pic>
      <p:pic>
        <p:nvPicPr>
          <p:cNvPr id="2105" name="Picture 57"/>
          <p:cNvPicPr>
            <a:picLocks noChangeAspect="1" noChangeArrowheads="1"/>
          </p:cNvPicPr>
          <p:nvPr/>
        </p:nvPicPr>
        <p:blipFill>
          <a:blip r:embed="rId32" cstate="print"/>
          <a:srcRect/>
          <a:stretch>
            <a:fillRect/>
          </a:stretch>
        </p:blipFill>
        <p:spPr bwMode="auto">
          <a:xfrm>
            <a:off x="3325331" y="4814565"/>
            <a:ext cx="2057400" cy="809625"/>
          </a:xfrm>
          <a:prstGeom prst="rect">
            <a:avLst/>
          </a:prstGeom>
          <a:noFill/>
          <a:ln w="9525">
            <a:noFill/>
            <a:miter lim="800000"/>
            <a:headEnd/>
            <a:tailEnd/>
          </a:ln>
        </p:spPr>
      </p:pic>
      <p:pic>
        <p:nvPicPr>
          <p:cNvPr id="2106" name="Picture 58"/>
          <p:cNvPicPr>
            <a:picLocks noChangeAspect="1" noChangeArrowheads="1"/>
          </p:cNvPicPr>
          <p:nvPr/>
        </p:nvPicPr>
        <p:blipFill>
          <a:blip r:embed="rId33" cstate="print"/>
          <a:srcRect/>
          <a:stretch>
            <a:fillRect/>
          </a:stretch>
        </p:blipFill>
        <p:spPr bwMode="auto">
          <a:xfrm>
            <a:off x="5214457" y="5174926"/>
            <a:ext cx="809625" cy="1066800"/>
          </a:xfrm>
          <a:prstGeom prst="rect">
            <a:avLst/>
          </a:prstGeom>
          <a:noFill/>
          <a:ln w="9525">
            <a:noFill/>
            <a:miter lim="800000"/>
            <a:headEnd/>
            <a:tailEnd/>
          </a:ln>
        </p:spPr>
      </p:pic>
      <p:graphicFrame>
        <p:nvGraphicFramePr>
          <p:cNvPr id="2107" name="Object 59"/>
          <p:cNvGraphicFramePr>
            <a:graphicFrameLocks noChangeAspect="1"/>
          </p:cNvGraphicFramePr>
          <p:nvPr>
            <p:extLst/>
          </p:nvPr>
        </p:nvGraphicFramePr>
        <p:xfrm>
          <a:off x="3919057" y="5936926"/>
          <a:ext cx="2447925" cy="274638"/>
        </p:xfrm>
        <a:graphic>
          <a:graphicData uri="http://schemas.openxmlformats.org/presentationml/2006/ole">
            <mc:AlternateContent xmlns:mc="http://schemas.openxmlformats.org/markup-compatibility/2006">
              <mc:Choice xmlns:v="urn:schemas-microsoft-com:vml" Requires="v">
                <p:oleObj spid="_x0000_s24066" name="Photo Editor Photo" r:id="rId55" imgW="1585097" imgH="236140" progId="">
                  <p:embed/>
                </p:oleObj>
              </mc:Choice>
              <mc:Fallback>
                <p:oleObj name="Photo Editor Photo" r:id="rId55" imgW="1585097" imgH="236140" progId="">
                  <p:embed/>
                  <p:pic>
                    <p:nvPicPr>
                      <p:cNvPr id="2107" name="Object 59"/>
                      <p:cNvPicPr>
                        <a:picLocks noChangeAspect="1" noChangeArrowheads="1"/>
                      </p:cNvPicPr>
                      <p:nvPr/>
                    </p:nvPicPr>
                    <p:blipFill>
                      <a:blip r:embed="rId56">
                        <a:extLst>
                          <a:ext uri="{28A0092B-C50C-407E-A947-70E740481C1C}">
                            <a14:useLocalDpi xmlns:a14="http://schemas.microsoft.com/office/drawing/2010/main" val="0"/>
                          </a:ext>
                        </a:extLst>
                      </a:blip>
                      <a:srcRect l="899" t="-3619" r="19159" b="3619"/>
                      <a:stretch>
                        <a:fillRect/>
                      </a:stretch>
                    </p:blipFill>
                    <p:spPr bwMode="auto">
                      <a:xfrm>
                        <a:off x="3919057" y="5936926"/>
                        <a:ext cx="2447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8" name="Object 60"/>
          <p:cNvGraphicFramePr>
            <a:graphicFrameLocks noChangeAspect="1"/>
          </p:cNvGraphicFramePr>
          <p:nvPr>
            <p:extLst/>
          </p:nvPr>
        </p:nvGraphicFramePr>
        <p:xfrm>
          <a:off x="1572732" y="4890764"/>
          <a:ext cx="3889375" cy="717550"/>
        </p:xfrm>
        <a:graphic>
          <a:graphicData uri="http://schemas.openxmlformats.org/presentationml/2006/ole">
            <mc:AlternateContent xmlns:mc="http://schemas.openxmlformats.org/markup-compatibility/2006">
              <mc:Choice xmlns:v="urn:schemas-microsoft-com:vml" Requires="v">
                <p:oleObj spid="_x0000_s24067" name="Photo Editor Photo" r:id="rId57" imgW="1585097" imgH="236140" progId="">
                  <p:embed/>
                </p:oleObj>
              </mc:Choice>
              <mc:Fallback>
                <p:oleObj name="Photo Editor Photo" r:id="rId57" imgW="1585097" imgH="236140" progId="">
                  <p:embed/>
                  <p:pic>
                    <p:nvPicPr>
                      <p:cNvPr id="2108" name="Object 60"/>
                      <p:cNvPicPr>
                        <a:picLocks noChangeAspect="1" noChangeArrowheads="1"/>
                      </p:cNvPicPr>
                      <p:nvPr/>
                    </p:nvPicPr>
                    <p:blipFill>
                      <a:blip r:embed="rId56">
                        <a:extLst>
                          <a:ext uri="{28A0092B-C50C-407E-A947-70E740481C1C}">
                            <a14:useLocalDpi xmlns:a14="http://schemas.microsoft.com/office/drawing/2010/main" val="0"/>
                          </a:ext>
                        </a:extLst>
                      </a:blip>
                      <a:srcRect l="899" t="-3619" r="19159" b="3619"/>
                      <a:stretch>
                        <a:fillRect/>
                      </a:stretch>
                    </p:blipFill>
                    <p:spPr bwMode="auto">
                      <a:xfrm>
                        <a:off x="1572732" y="4890764"/>
                        <a:ext cx="3889375"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09" name="Picture 61"/>
          <p:cNvPicPr>
            <a:picLocks noChangeAspect="1" noChangeArrowheads="1"/>
          </p:cNvPicPr>
          <p:nvPr/>
        </p:nvPicPr>
        <p:blipFill>
          <a:blip r:embed="rId58" cstate="print"/>
          <a:srcRect/>
          <a:stretch>
            <a:fillRect/>
          </a:stretch>
        </p:blipFill>
        <p:spPr bwMode="auto">
          <a:xfrm>
            <a:off x="566256" y="5327326"/>
            <a:ext cx="2432050" cy="469900"/>
          </a:xfrm>
          <a:prstGeom prst="rect">
            <a:avLst/>
          </a:prstGeom>
          <a:noFill/>
          <a:ln w="9525">
            <a:noFill/>
            <a:miter lim="800000"/>
            <a:headEnd/>
            <a:tailEnd/>
          </a:ln>
        </p:spPr>
      </p:pic>
      <p:pic>
        <p:nvPicPr>
          <p:cNvPr id="2110" name="Picture 62"/>
          <p:cNvPicPr>
            <a:picLocks noChangeAspect="1" noChangeArrowheads="1"/>
          </p:cNvPicPr>
          <p:nvPr/>
        </p:nvPicPr>
        <p:blipFill>
          <a:blip r:embed="rId59" cstate="print"/>
          <a:srcRect/>
          <a:stretch>
            <a:fillRect/>
          </a:stretch>
        </p:blipFill>
        <p:spPr bwMode="auto">
          <a:xfrm>
            <a:off x="2487132" y="5251127"/>
            <a:ext cx="2549525" cy="708025"/>
          </a:xfrm>
          <a:prstGeom prst="rect">
            <a:avLst/>
          </a:prstGeom>
          <a:noFill/>
          <a:ln w="9525">
            <a:noFill/>
            <a:miter lim="800000"/>
            <a:headEnd/>
            <a:tailEnd/>
          </a:ln>
        </p:spPr>
      </p:pic>
      <p:pic>
        <p:nvPicPr>
          <p:cNvPr id="2111" name="Picture 63"/>
          <p:cNvPicPr>
            <a:picLocks noChangeAspect="1" noChangeArrowheads="1"/>
          </p:cNvPicPr>
          <p:nvPr/>
        </p:nvPicPr>
        <p:blipFill>
          <a:blip r:embed="rId60" cstate="print"/>
          <a:srcRect/>
          <a:stretch>
            <a:fillRect/>
          </a:stretch>
        </p:blipFill>
        <p:spPr bwMode="auto">
          <a:xfrm>
            <a:off x="337657" y="5860726"/>
            <a:ext cx="1552575" cy="827088"/>
          </a:xfrm>
          <a:prstGeom prst="rect">
            <a:avLst/>
          </a:prstGeom>
          <a:noFill/>
          <a:ln w="9525">
            <a:noFill/>
            <a:miter lim="800000"/>
            <a:headEnd/>
            <a:tailEnd/>
          </a:ln>
        </p:spPr>
      </p:pic>
      <p:pic>
        <p:nvPicPr>
          <p:cNvPr id="2112" name="Picture 64"/>
          <p:cNvPicPr>
            <a:picLocks noChangeAspect="1" noChangeArrowheads="1"/>
          </p:cNvPicPr>
          <p:nvPr/>
        </p:nvPicPr>
        <p:blipFill>
          <a:blip r:embed="rId60" cstate="print"/>
          <a:srcRect/>
          <a:stretch>
            <a:fillRect/>
          </a:stretch>
        </p:blipFill>
        <p:spPr bwMode="auto">
          <a:xfrm>
            <a:off x="6330470" y="6508427"/>
            <a:ext cx="638175" cy="339725"/>
          </a:xfrm>
          <a:prstGeom prst="rect">
            <a:avLst/>
          </a:prstGeom>
          <a:noFill/>
          <a:ln w="9525">
            <a:noFill/>
            <a:miter lim="800000"/>
            <a:headEnd/>
            <a:tailEnd/>
          </a:ln>
        </p:spPr>
      </p:pic>
      <p:pic>
        <p:nvPicPr>
          <p:cNvPr id="2113" name="Picture 65"/>
          <p:cNvPicPr>
            <a:picLocks noChangeAspect="1" noChangeArrowheads="1"/>
          </p:cNvPicPr>
          <p:nvPr/>
        </p:nvPicPr>
        <p:blipFill>
          <a:blip r:embed="rId59" cstate="print"/>
          <a:srcRect/>
          <a:stretch>
            <a:fillRect/>
          </a:stretch>
        </p:blipFill>
        <p:spPr bwMode="auto">
          <a:xfrm>
            <a:off x="5208106" y="6511602"/>
            <a:ext cx="1200150" cy="333375"/>
          </a:xfrm>
          <a:prstGeom prst="rect">
            <a:avLst/>
          </a:prstGeom>
          <a:noFill/>
          <a:ln w="9525">
            <a:noFill/>
            <a:miter lim="800000"/>
            <a:headEnd/>
            <a:tailEnd/>
          </a:ln>
        </p:spPr>
      </p:pic>
      <p:pic>
        <p:nvPicPr>
          <p:cNvPr id="2114" name="Picture 66"/>
          <p:cNvPicPr>
            <a:picLocks noChangeAspect="1" noChangeArrowheads="1"/>
          </p:cNvPicPr>
          <p:nvPr/>
        </p:nvPicPr>
        <p:blipFill>
          <a:blip r:embed="rId58" cstate="print"/>
          <a:srcRect/>
          <a:stretch>
            <a:fillRect/>
          </a:stretch>
        </p:blipFill>
        <p:spPr bwMode="auto">
          <a:xfrm>
            <a:off x="566256" y="4793926"/>
            <a:ext cx="1739900" cy="336550"/>
          </a:xfrm>
          <a:prstGeom prst="rect">
            <a:avLst/>
          </a:prstGeom>
          <a:noFill/>
          <a:ln w="9525">
            <a:noFill/>
            <a:miter lim="800000"/>
            <a:headEnd/>
            <a:tailEnd/>
          </a:ln>
        </p:spPr>
      </p:pic>
      <p:pic>
        <p:nvPicPr>
          <p:cNvPr id="2115" name="Picture 67"/>
          <p:cNvPicPr>
            <a:picLocks noChangeAspect="1" noChangeArrowheads="1"/>
          </p:cNvPicPr>
          <p:nvPr/>
        </p:nvPicPr>
        <p:blipFill>
          <a:blip r:embed="rId60" cstate="print"/>
          <a:srcRect/>
          <a:stretch>
            <a:fillRect/>
          </a:stretch>
        </p:blipFill>
        <p:spPr bwMode="auto">
          <a:xfrm>
            <a:off x="6330470" y="6508427"/>
            <a:ext cx="638175" cy="339725"/>
          </a:xfrm>
          <a:prstGeom prst="rect">
            <a:avLst/>
          </a:prstGeom>
          <a:noFill/>
          <a:ln w="9525">
            <a:noFill/>
            <a:miter lim="800000"/>
            <a:headEnd/>
            <a:tailEnd/>
          </a:ln>
        </p:spPr>
      </p:pic>
      <p:pic>
        <p:nvPicPr>
          <p:cNvPr id="2116" name="Picture 68"/>
          <p:cNvPicPr>
            <a:picLocks noChangeAspect="1" noChangeArrowheads="1"/>
          </p:cNvPicPr>
          <p:nvPr/>
        </p:nvPicPr>
        <p:blipFill>
          <a:blip r:embed="rId59" cstate="print"/>
          <a:srcRect/>
          <a:stretch>
            <a:fillRect/>
          </a:stretch>
        </p:blipFill>
        <p:spPr bwMode="auto">
          <a:xfrm>
            <a:off x="4300056" y="6594152"/>
            <a:ext cx="1200150" cy="333375"/>
          </a:xfrm>
          <a:prstGeom prst="rect">
            <a:avLst/>
          </a:prstGeom>
          <a:noFill/>
          <a:ln w="9525">
            <a:noFill/>
            <a:miter lim="800000"/>
            <a:headEnd/>
            <a:tailEnd/>
          </a:ln>
        </p:spPr>
      </p:pic>
      <p:pic>
        <p:nvPicPr>
          <p:cNvPr id="2117" name="Picture 69"/>
          <p:cNvPicPr>
            <a:picLocks noChangeAspect="1" noChangeArrowheads="1"/>
          </p:cNvPicPr>
          <p:nvPr/>
        </p:nvPicPr>
        <p:blipFill>
          <a:blip r:embed="rId58" cstate="print"/>
          <a:srcRect/>
          <a:stretch>
            <a:fillRect/>
          </a:stretch>
        </p:blipFill>
        <p:spPr bwMode="auto">
          <a:xfrm>
            <a:off x="2868131" y="4793926"/>
            <a:ext cx="1739900" cy="336550"/>
          </a:xfrm>
          <a:prstGeom prst="rect">
            <a:avLst/>
          </a:prstGeom>
          <a:noFill/>
          <a:ln w="9525">
            <a:noFill/>
            <a:miter lim="800000"/>
            <a:headEnd/>
            <a:tailEnd/>
          </a:ln>
        </p:spPr>
      </p:pic>
      <p:graphicFrame>
        <p:nvGraphicFramePr>
          <p:cNvPr id="2118" name="Object 70"/>
          <p:cNvGraphicFramePr>
            <a:graphicFrameLocks noChangeAspect="1"/>
          </p:cNvGraphicFramePr>
          <p:nvPr>
            <p:extLst/>
          </p:nvPr>
        </p:nvGraphicFramePr>
        <p:xfrm>
          <a:off x="5382731" y="1693540"/>
          <a:ext cx="4237038" cy="814387"/>
        </p:xfrm>
        <a:graphic>
          <a:graphicData uri="http://schemas.openxmlformats.org/presentationml/2006/ole">
            <mc:AlternateContent xmlns:mc="http://schemas.openxmlformats.org/markup-compatibility/2006">
              <mc:Choice xmlns:v="urn:schemas-microsoft-com:vml" Requires="v">
                <p:oleObj spid="_x0000_s24068" name="Image" r:id="rId61" imgW="3075185" imgH="813272" progId="">
                  <p:embed/>
                </p:oleObj>
              </mc:Choice>
              <mc:Fallback>
                <p:oleObj name="Image" r:id="rId61" imgW="3075185" imgH="813272" progId="">
                  <p:embed/>
                  <p:pic>
                    <p:nvPicPr>
                      <p:cNvPr id="2118" name="Object 70"/>
                      <p:cNvPicPr>
                        <a:picLocks noChangeAspect="1" noChangeArrowheads="1"/>
                      </p:cNvPicPr>
                      <p:nvPr/>
                    </p:nvPicPr>
                    <p:blipFill>
                      <a:blip r:embed="rId49">
                        <a:extLst>
                          <a:ext uri="{28A0092B-C50C-407E-A947-70E740481C1C}">
                            <a14:useLocalDpi xmlns:a14="http://schemas.microsoft.com/office/drawing/2010/main" val="0"/>
                          </a:ext>
                        </a:extLst>
                      </a:blip>
                      <a:srcRect l="1093" t="23282" r="2361" b="49216"/>
                      <a:stretch>
                        <a:fillRect/>
                      </a:stretch>
                    </p:blipFill>
                    <p:spPr bwMode="auto">
                      <a:xfrm>
                        <a:off x="5382731" y="1693540"/>
                        <a:ext cx="4237038" cy="8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19" name="Picture 71"/>
          <p:cNvPicPr>
            <a:picLocks noChangeAspect="1" noChangeArrowheads="1"/>
          </p:cNvPicPr>
          <p:nvPr/>
        </p:nvPicPr>
        <p:blipFill>
          <a:blip r:embed="rId62" cstate="print"/>
          <a:srcRect/>
          <a:stretch>
            <a:fillRect/>
          </a:stretch>
        </p:blipFill>
        <p:spPr bwMode="auto">
          <a:xfrm>
            <a:off x="10853256" y="1288727"/>
            <a:ext cx="371475" cy="303213"/>
          </a:xfrm>
          <a:prstGeom prst="rect">
            <a:avLst/>
          </a:prstGeom>
          <a:noFill/>
          <a:ln w="9525">
            <a:noFill/>
            <a:miter lim="800000"/>
            <a:headEnd/>
            <a:tailEnd/>
          </a:ln>
        </p:spPr>
      </p:pic>
      <p:pic>
        <p:nvPicPr>
          <p:cNvPr id="2120" name="Picture 72"/>
          <p:cNvPicPr>
            <a:picLocks noChangeAspect="1" noChangeArrowheads="1"/>
          </p:cNvPicPr>
          <p:nvPr/>
        </p:nvPicPr>
        <p:blipFill>
          <a:blip r:embed="rId42" cstate="print"/>
          <a:srcRect/>
          <a:stretch>
            <a:fillRect/>
          </a:stretch>
        </p:blipFill>
        <p:spPr bwMode="auto">
          <a:xfrm>
            <a:off x="10945331" y="1690365"/>
            <a:ext cx="393700" cy="301625"/>
          </a:xfrm>
          <a:prstGeom prst="rect">
            <a:avLst/>
          </a:prstGeom>
          <a:noFill/>
          <a:ln w="9525">
            <a:noFill/>
            <a:miter lim="800000"/>
            <a:headEnd/>
            <a:tailEnd/>
          </a:ln>
        </p:spPr>
      </p:pic>
      <p:pic>
        <p:nvPicPr>
          <p:cNvPr id="2121" name="Picture 73"/>
          <p:cNvPicPr>
            <a:picLocks noChangeAspect="1" noChangeArrowheads="1"/>
          </p:cNvPicPr>
          <p:nvPr/>
        </p:nvPicPr>
        <p:blipFill>
          <a:blip r:embed="rId43" cstate="print"/>
          <a:srcRect/>
          <a:stretch>
            <a:fillRect/>
          </a:stretch>
        </p:blipFill>
        <p:spPr bwMode="auto">
          <a:xfrm>
            <a:off x="8795856" y="1995165"/>
            <a:ext cx="433388" cy="300037"/>
          </a:xfrm>
          <a:prstGeom prst="rect">
            <a:avLst/>
          </a:prstGeom>
          <a:noFill/>
          <a:ln w="9525">
            <a:noFill/>
            <a:miter lim="800000"/>
            <a:headEnd/>
            <a:tailEnd/>
          </a:ln>
        </p:spPr>
      </p:pic>
      <p:pic>
        <p:nvPicPr>
          <p:cNvPr id="2122" name="Picture 74"/>
          <p:cNvPicPr>
            <a:picLocks noChangeAspect="1" noChangeArrowheads="1"/>
          </p:cNvPicPr>
          <p:nvPr/>
        </p:nvPicPr>
        <p:blipFill>
          <a:blip r:embed="rId44" cstate="print"/>
          <a:srcRect/>
          <a:stretch>
            <a:fillRect/>
          </a:stretch>
        </p:blipFill>
        <p:spPr bwMode="auto">
          <a:xfrm>
            <a:off x="8430731" y="1996751"/>
            <a:ext cx="401638" cy="300038"/>
          </a:xfrm>
          <a:prstGeom prst="rect">
            <a:avLst/>
          </a:prstGeom>
          <a:noFill/>
          <a:ln w="9525">
            <a:noFill/>
            <a:miter lim="800000"/>
            <a:headEnd/>
            <a:tailEnd/>
          </a:ln>
        </p:spPr>
      </p:pic>
      <p:pic>
        <p:nvPicPr>
          <p:cNvPr id="2123" name="Picture 75"/>
          <p:cNvPicPr>
            <a:picLocks noChangeAspect="1" noChangeArrowheads="1"/>
          </p:cNvPicPr>
          <p:nvPr/>
        </p:nvPicPr>
        <p:blipFill>
          <a:blip r:embed="rId45" cstate="print"/>
          <a:srcRect/>
          <a:stretch>
            <a:fillRect/>
          </a:stretch>
        </p:blipFill>
        <p:spPr bwMode="auto">
          <a:xfrm>
            <a:off x="11124719" y="1996751"/>
            <a:ext cx="363537" cy="298450"/>
          </a:xfrm>
          <a:prstGeom prst="rect">
            <a:avLst/>
          </a:prstGeom>
          <a:noFill/>
          <a:ln w="9525">
            <a:noFill/>
            <a:miter lim="800000"/>
            <a:headEnd/>
            <a:tailEnd/>
          </a:ln>
        </p:spPr>
      </p:pic>
      <p:pic>
        <p:nvPicPr>
          <p:cNvPr id="2124" name="Picture 76"/>
          <p:cNvPicPr>
            <a:picLocks noChangeAspect="1" noChangeArrowheads="1"/>
          </p:cNvPicPr>
          <p:nvPr/>
        </p:nvPicPr>
        <p:blipFill>
          <a:blip r:embed="rId46" cstate="print"/>
          <a:srcRect/>
          <a:stretch>
            <a:fillRect/>
          </a:stretch>
        </p:blipFill>
        <p:spPr bwMode="auto">
          <a:xfrm>
            <a:off x="6814657" y="1288727"/>
            <a:ext cx="735013" cy="303213"/>
          </a:xfrm>
          <a:prstGeom prst="rect">
            <a:avLst/>
          </a:prstGeom>
          <a:noFill/>
          <a:ln w="9525">
            <a:noFill/>
            <a:miter lim="800000"/>
            <a:headEnd/>
            <a:tailEnd/>
          </a:ln>
        </p:spPr>
      </p:pic>
      <p:pic>
        <p:nvPicPr>
          <p:cNvPr id="2125" name="Picture 77"/>
          <p:cNvPicPr>
            <a:picLocks noChangeAspect="1" noChangeArrowheads="1"/>
          </p:cNvPicPr>
          <p:nvPr/>
        </p:nvPicPr>
        <p:blipFill>
          <a:blip r:embed="rId47" cstate="print"/>
          <a:srcRect/>
          <a:stretch>
            <a:fillRect/>
          </a:stretch>
        </p:blipFill>
        <p:spPr bwMode="auto">
          <a:xfrm>
            <a:off x="11210444" y="1364926"/>
            <a:ext cx="785812" cy="304800"/>
          </a:xfrm>
          <a:prstGeom prst="rect">
            <a:avLst/>
          </a:prstGeom>
          <a:noFill/>
          <a:ln w="9525">
            <a:noFill/>
            <a:miter lim="800000"/>
            <a:headEnd/>
            <a:tailEnd/>
          </a:ln>
        </p:spPr>
      </p:pic>
      <p:pic>
        <p:nvPicPr>
          <p:cNvPr id="2126" name="Picture 78"/>
          <p:cNvPicPr>
            <a:picLocks noChangeAspect="1" noChangeArrowheads="1"/>
          </p:cNvPicPr>
          <p:nvPr/>
        </p:nvPicPr>
        <p:blipFill>
          <a:blip r:embed="rId42" cstate="print"/>
          <a:srcRect/>
          <a:stretch>
            <a:fillRect/>
          </a:stretch>
        </p:blipFill>
        <p:spPr bwMode="auto">
          <a:xfrm>
            <a:off x="11173931" y="1537965"/>
            <a:ext cx="393700" cy="301625"/>
          </a:xfrm>
          <a:prstGeom prst="rect">
            <a:avLst/>
          </a:prstGeom>
          <a:noFill/>
          <a:ln w="9525">
            <a:noFill/>
            <a:miter lim="800000"/>
            <a:headEnd/>
            <a:tailEnd/>
          </a:ln>
        </p:spPr>
      </p:pic>
      <p:pic>
        <p:nvPicPr>
          <p:cNvPr id="2127" name="Picture 79"/>
          <p:cNvPicPr>
            <a:picLocks noChangeAspect="1" noChangeArrowheads="1"/>
          </p:cNvPicPr>
          <p:nvPr/>
        </p:nvPicPr>
        <p:blipFill>
          <a:blip r:embed="rId43" cstate="print"/>
          <a:srcRect/>
          <a:stretch>
            <a:fillRect/>
          </a:stretch>
        </p:blipFill>
        <p:spPr bwMode="auto">
          <a:xfrm>
            <a:off x="8430731" y="1690365"/>
            <a:ext cx="433388" cy="300037"/>
          </a:xfrm>
          <a:prstGeom prst="rect">
            <a:avLst/>
          </a:prstGeom>
          <a:noFill/>
          <a:ln w="9525">
            <a:noFill/>
            <a:miter lim="800000"/>
            <a:headEnd/>
            <a:tailEnd/>
          </a:ln>
        </p:spPr>
      </p:pic>
      <p:pic>
        <p:nvPicPr>
          <p:cNvPr id="2128" name="Picture 80"/>
          <p:cNvPicPr>
            <a:picLocks noChangeAspect="1" noChangeArrowheads="1"/>
          </p:cNvPicPr>
          <p:nvPr/>
        </p:nvPicPr>
        <p:blipFill>
          <a:blip r:embed="rId44" cstate="print"/>
          <a:srcRect/>
          <a:stretch>
            <a:fillRect/>
          </a:stretch>
        </p:blipFill>
        <p:spPr bwMode="auto">
          <a:xfrm>
            <a:off x="8430731" y="1996751"/>
            <a:ext cx="401638" cy="300038"/>
          </a:xfrm>
          <a:prstGeom prst="rect">
            <a:avLst/>
          </a:prstGeom>
          <a:noFill/>
          <a:ln w="9525">
            <a:noFill/>
            <a:miter lim="800000"/>
            <a:headEnd/>
            <a:tailEnd/>
          </a:ln>
        </p:spPr>
      </p:pic>
      <p:pic>
        <p:nvPicPr>
          <p:cNvPr id="2129" name="Picture 81"/>
          <p:cNvPicPr>
            <a:picLocks noChangeAspect="1" noChangeArrowheads="1"/>
          </p:cNvPicPr>
          <p:nvPr/>
        </p:nvPicPr>
        <p:blipFill>
          <a:blip r:embed="rId45" cstate="print"/>
          <a:srcRect/>
          <a:stretch>
            <a:fillRect/>
          </a:stretch>
        </p:blipFill>
        <p:spPr bwMode="auto">
          <a:xfrm>
            <a:off x="11124719" y="1996751"/>
            <a:ext cx="363537" cy="298450"/>
          </a:xfrm>
          <a:prstGeom prst="rect">
            <a:avLst/>
          </a:prstGeom>
          <a:noFill/>
          <a:ln w="9525">
            <a:noFill/>
            <a:miter lim="800000"/>
            <a:headEnd/>
            <a:tailEnd/>
          </a:ln>
        </p:spPr>
      </p:pic>
      <p:pic>
        <p:nvPicPr>
          <p:cNvPr id="2130" name="Picture 82"/>
          <p:cNvPicPr>
            <a:picLocks noChangeAspect="1" noChangeArrowheads="1"/>
          </p:cNvPicPr>
          <p:nvPr/>
        </p:nvPicPr>
        <p:blipFill>
          <a:blip r:embed="rId46" cstate="print"/>
          <a:srcRect/>
          <a:stretch>
            <a:fillRect/>
          </a:stretch>
        </p:blipFill>
        <p:spPr bwMode="auto">
          <a:xfrm>
            <a:off x="11402531" y="1766564"/>
            <a:ext cx="735013" cy="303212"/>
          </a:xfrm>
          <a:prstGeom prst="rect">
            <a:avLst/>
          </a:prstGeom>
          <a:noFill/>
          <a:ln w="9525">
            <a:noFill/>
            <a:miter lim="800000"/>
            <a:headEnd/>
            <a:tailEnd/>
          </a:ln>
        </p:spPr>
      </p:pic>
      <p:pic>
        <p:nvPicPr>
          <p:cNvPr id="2131" name="Picture 83"/>
          <p:cNvPicPr>
            <a:picLocks noChangeAspect="1" noChangeArrowheads="1"/>
          </p:cNvPicPr>
          <p:nvPr/>
        </p:nvPicPr>
        <p:blipFill>
          <a:blip r:embed="rId47" cstate="print"/>
          <a:srcRect/>
          <a:stretch>
            <a:fillRect/>
          </a:stretch>
        </p:blipFill>
        <p:spPr bwMode="auto">
          <a:xfrm>
            <a:off x="7500457" y="1136326"/>
            <a:ext cx="785813" cy="304800"/>
          </a:xfrm>
          <a:prstGeom prst="rect">
            <a:avLst/>
          </a:prstGeom>
          <a:noFill/>
          <a:ln w="9525">
            <a:noFill/>
            <a:miter lim="800000"/>
            <a:headEnd/>
            <a:tailEnd/>
          </a:ln>
        </p:spPr>
      </p:pic>
      <p:pic>
        <p:nvPicPr>
          <p:cNvPr id="2132" name="Picture 84"/>
          <p:cNvPicPr>
            <a:picLocks noChangeAspect="1" noChangeArrowheads="1"/>
          </p:cNvPicPr>
          <p:nvPr/>
        </p:nvPicPr>
        <p:blipFill>
          <a:blip r:embed="rId62" cstate="print"/>
          <a:srcRect/>
          <a:stretch>
            <a:fillRect/>
          </a:stretch>
        </p:blipFill>
        <p:spPr bwMode="auto">
          <a:xfrm>
            <a:off x="8643457" y="2507927"/>
            <a:ext cx="1146175" cy="303213"/>
          </a:xfrm>
          <a:prstGeom prst="rect">
            <a:avLst/>
          </a:prstGeom>
          <a:noFill/>
          <a:ln w="9525">
            <a:noFill/>
            <a:miter lim="800000"/>
            <a:headEnd/>
            <a:tailEnd/>
          </a:ln>
        </p:spPr>
      </p:pic>
      <p:pic>
        <p:nvPicPr>
          <p:cNvPr id="2133" name="Picture 85"/>
          <p:cNvPicPr>
            <a:picLocks noChangeAspect="1" noChangeArrowheads="1"/>
          </p:cNvPicPr>
          <p:nvPr/>
        </p:nvPicPr>
        <p:blipFill>
          <a:blip r:embed="rId42" cstate="print"/>
          <a:srcRect/>
          <a:stretch>
            <a:fillRect/>
          </a:stretch>
        </p:blipFill>
        <p:spPr bwMode="auto">
          <a:xfrm>
            <a:off x="8537095" y="2149152"/>
            <a:ext cx="1216025" cy="301625"/>
          </a:xfrm>
          <a:prstGeom prst="rect">
            <a:avLst/>
          </a:prstGeom>
          <a:noFill/>
          <a:ln w="9525">
            <a:noFill/>
            <a:miter lim="800000"/>
            <a:headEnd/>
            <a:tailEnd/>
          </a:ln>
        </p:spPr>
      </p:pic>
      <p:pic>
        <p:nvPicPr>
          <p:cNvPr id="2134" name="Picture 86"/>
          <p:cNvPicPr>
            <a:picLocks noChangeAspect="1" noChangeArrowheads="1"/>
          </p:cNvPicPr>
          <p:nvPr/>
        </p:nvPicPr>
        <p:blipFill>
          <a:blip r:embed="rId43" cstate="print"/>
          <a:srcRect/>
          <a:stretch>
            <a:fillRect/>
          </a:stretch>
        </p:blipFill>
        <p:spPr bwMode="auto">
          <a:xfrm>
            <a:off x="8043382" y="2147565"/>
            <a:ext cx="1338263" cy="300037"/>
          </a:xfrm>
          <a:prstGeom prst="rect">
            <a:avLst/>
          </a:prstGeom>
          <a:noFill/>
          <a:ln w="9525">
            <a:noFill/>
            <a:miter lim="800000"/>
            <a:headEnd/>
            <a:tailEnd/>
          </a:ln>
        </p:spPr>
      </p:pic>
      <p:pic>
        <p:nvPicPr>
          <p:cNvPr id="2135" name="Picture 87"/>
          <p:cNvPicPr>
            <a:picLocks noChangeAspect="1" noChangeArrowheads="1"/>
          </p:cNvPicPr>
          <p:nvPr/>
        </p:nvPicPr>
        <p:blipFill>
          <a:blip r:embed="rId44" cstate="print"/>
          <a:srcRect/>
          <a:stretch>
            <a:fillRect/>
          </a:stretch>
        </p:blipFill>
        <p:spPr bwMode="auto">
          <a:xfrm>
            <a:off x="7744931" y="2149151"/>
            <a:ext cx="1239838" cy="300038"/>
          </a:xfrm>
          <a:prstGeom prst="rect">
            <a:avLst/>
          </a:prstGeom>
          <a:noFill/>
          <a:ln w="9525">
            <a:noFill/>
            <a:miter lim="800000"/>
            <a:headEnd/>
            <a:tailEnd/>
          </a:ln>
        </p:spPr>
      </p:pic>
      <p:pic>
        <p:nvPicPr>
          <p:cNvPr id="2136" name="Picture 88"/>
          <p:cNvPicPr>
            <a:picLocks noChangeAspect="1" noChangeArrowheads="1"/>
          </p:cNvPicPr>
          <p:nvPr/>
        </p:nvPicPr>
        <p:blipFill>
          <a:blip r:embed="rId45" cstate="print"/>
          <a:srcRect/>
          <a:stretch>
            <a:fillRect/>
          </a:stretch>
        </p:blipFill>
        <p:spPr bwMode="auto">
          <a:xfrm>
            <a:off x="8994294" y="2149151"/>
            <a:ext cx="1122362" cy="298450"/>
          </a:xfrm>
          <a:prstGeom prst="rect">
            <a:avLst/>
          </a:prstGeom>
          <a:noFill/>
          <a:ln w="9525">
            <a:noFill/>
            <a:miter lim="800000"/>
            <a:headEnd/>
            <a:tailEnd/>
          </a:ln>
        </p:spPr>
      </p:pic>
      <p:pic>
        <p:nvPicPr>
          <p:cNvPr id="2137" name="Picture 89"/>
          <p:cNvPicPr>
            <a:picLocks noChangeAspect="1" noChangeArrowheads="1"/>
          </p:cNvPicPr>
          <p:nvPr/>
        </p:nvPicPr>
        <p:blipFill>
          <a:blip r:embed="rId46" cstate="print"/>
          <a:srcRect/>
          <a:stretch>
            <a:fillRect/>
          </a:stretch>
        </p:blipFill>
        <p:spPr bwMode="auto">
          <a:xfrm>
            <a:off x="6373331" y="3346127"/>
            <a:ext cx="2268538" cy="303213"/>
          </a:xfrm>
          <a:prstGeom prst="rect">
            <a:avLst/>
          </a:prstGeom>
          <a:noFill/>
          <a:ln w="9525">
            <a:noFill/>
            <a:miter lim="800000"/>
            <a:headEnd/>
            <a:tailEnd/>
          </a:ln>
        </p:spPr>
      </p:pic>
      <p:pic>
        <p:nvPicPr>
          <p:cNvPr id="2138" name="Picture 90"/>
          <p:cNvPicPr>
            <a:picLocks noChangeAspect="1" noChangeArrowheads="1"/>
          </p:cNvPicPr>
          <p:nvPr/>
        </p:nvPicPr>
        <p:blipFill>
          <a:blip r:embed="rId47" cstate="print"/>
          <a:srcRect/>
          <a:stretch>
            <a:fillRect/>
          </a:stretch>
        </p:blipFill>
        <p:spPr bwMode="auto">
          <a:xfrm>
            <a:off x="8338656" y="374326"/>
            <a:ext cx="2425700" cy="304800"/>
          </a:xfrm>
          <a:prstGeom prst="rect">
            <a:avLst/>
          </a:prstGeom>
          <a:noFill/>
          <a:ln w="9525">
            <a:noFill/>
            <a:miter lim="800000"/>
            <a:headEnd/>
            <a:tailEnd/>
          </a:ln>
        </p:spPr>
      </p:pic>
      <p:pic>
        <p:nvPicPr>
          <p:cNvPr id="2139" name="Picture 91"/>
          <p:cNvPicPr>
            <a:picLocks noChangeAspect="1" noChangeArrowheads="1"/>
          </p:cNvPicPr>
          <p:nvPr/>
        </p:nvPicPr>
        <p:blipFill>
          <a:blip r:embed="rId62" cstate="print"/>
          <a:srcRect/>
          <a:stretch>
            <a:fillRect/>
          </a:stretch>
        </p:blipFill>
        <p:spPr bwMode="auto">
          <a:xfrm>
            <a:off x="7295670" y="5578151"/>
            <a:ext cx="1146175" cy="762000"/>
          </a:xfrm>
          <a:prstGeom prst="rect">
            <a:avLst/>
          </a:prstGeom>
          <a:noFill/>
          <a:ln w="9525">
            <a:noFill/>
            <a:miter lim="800000"/>
            <a:headEnd/>
            <a:tailEnd/>
          </a:ln>
        </p:spPr>
      </p:pic>
      <p:pic>
        <p:nvPicPr>
          <p:cNvPr id="2140" name="Picture 92"/>
          <p:cNvPicPr>
            <a:picLocks noChangeAspect="1" noChangeArrowheads="1"/>
          </p:cNvPicPr>
          <p:nvPr/>
        </p:nvPicPr>
        <p:blipFill>
          <a:blip r:embed="rId42" cstate="print"/>
          <a:srcRect/>
          <a:stretch>
            <a:fillRect/>
          </a:stretch>
        </p:blipFill>
        <p:spPr bwMode="auto">
          <a:xfrm>
            <a:off x="8537095" y="2149152"/>
            <a:ext cx="1216025" cy="301625"/>
          </a:xfrm>
          <a:prstGeom prst="rect">
            <a:avLst/>
          </a:prstGeom>
          <a:noFill/>
          <a:ln w="9525">
            <a:noFill/>
            <a:miter lim="800000"/>
            <a:headEnd/>
            <a:tailEnd/>
          </a:ln>
        </p:spPr>
      </p:pic>
      <p:pic>
        <p:nvPicPr>
          <p:cNvPr id="2141" name="Picture 93"/>
          <p:cNvPicPr>
            <a:picLocks noChangeAspect="1" noChangeArrowheads="1"/>
          </p:cNvPicPr>
          <p:nvPr/>
        </p:nvPicPr>
        <p:blipFill>
          <a:blip r:embed="rId43" cstate="print"/>
          <a:srcRect/>
          <a:stretch>
            <a:fillRect/>
          </a:stretch>
        </p:blipFill>
        <p:spPr bwMode="auto">
          <a:xfrm>
            <a:off x="8043382" y="2147565"/>
            <a:ext cx="1338263" cy="300037"/>
          </a:xfrm>
          <a:prstGeom prst="rect">
            <a:avLst/>
          </a:prstGeom>
          <a:noFill/>
          <a:ln w="9525">
            <a:noFill/>
            <a:miter lim="800000"/>
            <a:headEnd/>
            <a:tailEnd/>
          </a:ln>
        </p:spPr>
      </p:pic>
      <p:pic>
        <p:nvPicPr>
          <p:cNvPr id="2142" name="Picture 94"/>
          <p:cNvPicPr>
            <a:picLocks noChangeAspect="1" noChangeArrowheads="1"/>
          </p:cNvPicPr>
          <p:nvPr/>
        </p:nvPicPr>
        <p:blipFill>
          <a:blip r:embed="rId44" cstate="print"/>
          <a:srcRect/>
          <a:stretch>
            <a:fillRect/>
          </a:stretch>
        </p:blipFill>
        <p:spPr bwMode="auto">
          <a:xfrm>
            <a:off x="10792931" y="3274690"/>
            <a:ext cx="1239838" cy="300037"/>
          </a:xfrm>
          <a:prstGeom prst="rect">
            <a:avLst/>
          </a:prstGeom>
          <a:noFill/>
          <a:ln w="9525">
            <a:noFill/>
            <a:miter lim="800000"/>
            <a:headEnd/>
            <a:tailEnd/>
          </a:ln>
        </p:spPr>
      </p:pic>
      <p:pic>
        <p:nvPicPr>
          <p:cNvPr id="2143" name="Picture 95"/>
          <p:cNvPicPr>
            <a:picLocks noChangeAspect="1" noChangeArrowheads="1"/>
          </p:cNvPicPr>
          <p:nvPr/>
        </p:nvPicPr>
        <p:blipFill>
          <a:blip r:embed="rId45" cstate="print"/>
          <a:srcRect/>
          <a:stretch>
            <a:fillRect/>
          </a:stretch>
        </p:blipFill>
        <p:spPr bwMode="auto">
          <a:xfrm>
            <a:off x="8994294" y="2149151"/>
            <a:ext cx="1122362" cy="298450"/>
          </a:xfrm>
          <a:prstGeom prst="rect">
            <a:avLst/>
          </a:prstGeom>
          <a:noFill/>
          <a:ln w="9525">
            <a:noFill/>
            <a:miter lim="800000"/>
            <a:headEnd/>
            <a:tailEnd/>
          </a:ln>
        </p:spPr>
      </p:pic>
      <p:pic>
        <p:nvPicPr>
          <p:cNvPr id="2144" name="Picture 96"/>
          <p:cNvPicPr>
            <a:picLocks noChangeAspect="1" noChangeArrowheads="1"/>
          </p:cNvPicPr>
          <p:nvPr/>
        </p:nvPicPr>
        <p:blipFill>
          <a:blip r:embed="rId46" cstate="print"/>
          <a:srcRect/>
          <a:stretch>
            <a:fillRect/>
          </a:stretch>
        </p:blipFill>
        <p:spPr bwMode="auto">
          <a:xfrm>
            <a:off x="7271856" y="3498526"/>
            <a:ext cx="2268538" cy="685800"/>
          </a:xfrm>
          <a:prstGeom prst="rect">
            <a:avLst/>
          </a:prstGeom>
          <a:noFill/>
          <a:ln w="9525">
            <a:noFill/>
            <a:miter lim="800000"/>
            <a:headEnd/>
            <a:tailEnd/>
          </a:ln>
        </p:spPr>
      </p:pic>
      <p:pic>
        <p:nvPicPr>
          <p:cNvPr id="2145" name="Picture 97"/>
          <p:cNvPicPr>
            <a:picLocks noChangeAspect="1" noChangeArrowheads="1"/>
          </p:cNvPicPr>
          <p:nvPr/>
        </p:nvPicPr>
        <p:blipFill>
          <a:blip r:embed="rId47" cstate="print"/>
          <a:srcRect/>
          <a:stretch>
            <a:fillRect/>
          </a:stretch>
        </p:blipFill>
        <p:spPr bwMode="auto">
          <a:xfrm>
            <a:off x="6449531" y="2528564"/>
            <a:ext cx="2425700" cy="304800"/>
          </a:xfrm>
          <a:prstGeom prst="rect">
            <a:avLst/>
          </a:prstGeom>
          <a:noFill/>
          <a:ln w="9525">
            <a:noFill/>
            <a:miter lim="800000"/>
            <a:headEnd/>
            <a:tailEnd/>
          </a:ln>
        </p:spPr>
      </p:pic>
      <p:graphicFrame>
        <p:nvGraphicFramePr>
          <p:cNvPr id="2146" name="Object 98"/>
          <p:cNvGraphicFramePr>
            <a:graphicFrameLocks noChangeAspect="1"/>
          </p:cNvGraphicFramePr>
          <p:nvPr>
            <p:extLst/>
          </p:nvPr>
        </p:nvGraphicFramePr>
        <p:xfrm>
          <a:off x="5916132" y="2299964"/>
          <a:ext cx="733425" cy="742950"/>
        </p:xfrm>
        <a:graphic>
          <a:graphicData uri="http://schemas.openxmlformats.org/presentationml/2006/ole">
            <mc:AlternateContent xmlns:mc="http://schemas.openxmlformats.org/markup-compatibility/2006">
              <mc:Choice xmlns:v="urn:schemas-microsoft-com:vml" Requires="v">
                <p:oleObj spid="_x0000_s24069" name="Bitmap Image" r:id="rId63" imgW="733411" imgH="743023" progId="PBrush">
                  <p:embed/>
                </p:oleObj>
              </mc:Choice>
              <mc:Fallback>
                <p:oleObj name="Bitmap Image" r:id="rId63" imgW="733411" imgH="743023" progId="PBrush">
                  <p:embed/>
                  <p:pic>
                    <p:nvPicPr>
                      <p:cNvPr id="2146" name="Object 9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6132" y="2299964"/>
                        <a:ext cx="7334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47" name="Object 99"/>
          <p:cNvGraphicFramePr>
            <a:graphicFrameLocks noChangeAspect="1"/>
          </p:cNvGraphicFramePr>
          <p:nvPr>
            <p:extLst/>
          </p:nvPr>
        </p:nvGraphicFramePr>
        <p:xfrm>
          <a:off x="1099657" y="-6673"/>
          <a:ext cx="2665413" cy="385763"/>
        </p:xfrm>
        <a:graphic>
          <a:graphicData uri="http://schemas.openxmlformats.org/presentationml/2006/ole">
            <mc:AlternateContent xmlns:mc="http://schemas.openxmlformats.org/markup-compatibility/2006">
              <mc:Choice xmlns:v="urn:schemas-microsoft-com:vml" Requires="v">
                <p:oleObj spid="_x0000_s24070" name="Image" r:id="rId64" imgW="2426829" imgH="414353" progId="">
                  <p:embed/>
                </p:oleObj>
              </mc:Choice>
              <mc:Fallback>
                <p:oleObj name="Image" r:id="rId64" imgW="2426829" imgH="414353" progId="">
                  <p:embed/>
                  <p:pic>
                    <p:nvPicPr>
                      <p:cNvPr id="2147" name="Object 99"/>
                      <p:cNvPicPr>
                        <a:picLocks noChangeAspect="1" noChangeArrowheads="1"/>
                      </p:cNvPicPr>
                      <p:nvPr/>
                    </p:nvPicPr>
                    <p:blipFill>
                      <a:blip r:embed="rId65">
                        <a:extLst>
                          <a:ext uri="{28A0092B-C50C-407E-A947-70E740481C1C}">
                            <a14:useLocalDpi xmlns:a14="http://schemas.microsoft.com/office/drawing/2010/main" val="0"/>
                          </a:ext>
                        </a:extLst>
                      </a:blip>
                      <a:srcRect l="4887" t="7813" r="4082" b="9375"/>
                      <a:stretch>
                        <a:fillRect/>
                      </a:stretch>
                    </p:blipFill>
                    <p:spPr bwMode="auto">
                      <a:xfrm>
                        <a:off x="1099657" y="-6673"/>
                        <a:ext cx="2665413"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48" name="Picture 100"/>
          <p:cNvPicPr>
            <a:picLocks noChangeAspect="1" noChangeArrowheads="1"/>
          </p:cNvPicPr>
          <p:nvPr/>
        </p:nvPicPr>
        <p:blipFill>
          <a:blip r:embed="rId66" cstate="print"/>
          <a:srcRect/>
          <a:stretch>
            <a:fillRect/>
          </a:stretch>
        </p:blipFill>
        <p:spPr bwMode="auto">
          <a:xfrm>
            <a:off x="2988781" y="1185540"/>
            <a:ext cx="1981200" cy="427037"/>
          </a:xfrm>
          <a:prstGeom prst="rect">
            <a:avLst/>
          </a:prstGeom>
          <a:noFill/>
          <a:ln w="9525">
            <a:noFill/>
            <a:miter lim="800000"/>
            <a:headEnd/>
            <a:tailEnd/>
          </a:ln>
        </p:spPr>
      </p:pic>
      <p:pic>
        <p:nvPicPr>
          <p:cNvPr id="2149" name="Picture 101"/>
          <p:cNvPicPr>
            <a:picLocks noChangeAspect="1" noChangeArrowheads="1"/>
          </p:cNvPicPr>
          <p:nvPr/>
        </p:nvPicPr>
        <p:blipFill>
          <a:blip r:embed="rId67" cstate="print"/>
          <a:srcRect/>
          <a:stretch>
            <a:fillRect/>
          </a:stretch>
        </p:blipFill>
        <p:spPr bwMode="auto">
          <a:xfrm>
            <a:off x="4931882" y="1183952"/>
            <a:ext cx="773113" cy="430213"/>
          </a:xfrm>
          <a:prstGeom prst="rect">
            <a:avLst/>
          </a:prstGeom>
          <a:noFill/>
          <a:ln w="9525">
            <a:noFill/>
            <a:miter lim="800000"/>
            <a:headEnd/>
            <a:tailEnd/>
          </a:ln>
        </p:spPr>
      </p:pic>
      <p:pic>
        <p:nvPicPr>
          <p:cNvPr id="2150" name="Picture 102"/>
          <p:cNvPicPr>
            <a:picLocks noChangeAspect="1" noChangeArrowheads="1"/>
          </p:cNvPicPr>
          <p:nvPr/>
        </p:nvPicPr>
        <p:blipFill>
          <a:blip r:embed="rId68" cstate="print"/>
          <a:srcRect/>
          <a:stretch>
            <a:fillRect/>
          </a:stretch>
        </p:blipFill>
        <p:spPr bwMode="auto">
          <a:xfrm>
            <a:off x="4569931" y="1198240"/>
            <a:ext cx="388938" cy="415925"/>
          </a:xfrm>
          <a:prstGeom prst="rect">
            <a:avLst/>
          </a:prstGeom>
          <a:noFill/>
          <a:ln w="9525">
            <a:noFill/>
            <a:miter lim="800000"/>
            <a:headEnd/>
            <a:tailEnd/>
          </a:ln>
        </p:spPr>
      </p:pic>
      <p:pic>
        <p:nvPicPr>
          <p:cNvPr id="2151" name="Picture 103"/>
          <p:cNvPicPr>
            <a:picLocks noChangeAspect="1" noChangeArrowheads="1"/>
          </p:cNvPicPr>
          <p:nvPr/>
        </p:nvPicPr>
        <p:blipFill>
          <a:blip r:embed="rId69" cstate="print"/>
          <a:srcRect/>
          <a:stretch>
            <a:fillRect/>
          </a:stretch>
        </p:blipFill>
        <p:spPr bwMode="auto">
          <a:xfrm>
            <a:off x="3172932" y="1537965"/>
            <a:ext cx="1971675" cy="452437"/>
          </a:xfrm>
          <a:prstGeom prst="rect">
            <a:avLst/>
          </a:prstGeom>
          <a:noFill/>
          <a:ln w="9525">
            <a:noFill/>
            <a:miter lim="800000"/>
            <a:headEnd/>
            <a:tailEnd/>
          </a:ln>
        </p:spPr>
      </p:pic>
      <p:pic>
        <p:nvPicPr>
          <p:cNvPr id="2152" name="Picture 104"/>
          <p:cNvPicPr>
            <a:picLocks noChangeAspect="1" noChangeArrowheads="1"/>
          </p:cNvPicPr>
          <p:nvPr/>
        </p:nvPicPr>
        <p:blipFill>
          <a:blip r:embed="rId70" cstate="print"/>
          <a:srcRect/>
          <a:stretch>
            <a:fillRect/>
          </a:stretch>
        </p:blipFill>
        <p:spPr bwMode="auto">
          <a:xfrm>
            <a:off x="2563331" y="1918964"/>
            <a:ext cx="795338" cy="449262"/>
          </a:xfrm>
          <a:prstGeom prst="rect">
            <a:avLst/>
          </a:prstGeom>
          <a:noFill/>
          <a:ln w="9525">
            <a:noFill/>
            <a:miter lim="800000"/>
            <a:headEnd/>
            <a:tailEnd/>
          </a:ln>
        </p:spPr>
      </p:pic>
      <p:pic>
        <p:nvPicPr>
          <p:cNvPr id="2153" name="Picture 105"/>
          <p:cNvPicPr>
            <a:picLocks noChangeAspect="1" noChangeArrowheads="1"/>
          </p:cNvPicPr>
          <p:nvPr/>
        </p:nvPicPr>
        <p:blipFill>
          <a:blip r:embed="rId69" cstate="print"/>
          <a:srcRect/>
          <a:stretch>
            <a:fillRect/>
          </a:stretch>
        </p:blipFill>
        <p:spPr bwMode="auto">
          <a:xfrm>
            <a:off x="3934932" y="1842765"/>
            <a:ext cx="1971675" cy="452437"/>
          </a:xfrm>
          <a:prstGeom prst="rect">
            <a:avLst/>
          </a:prstGeom>
          <a:noFill/>
          <a:ln w="9525">
            <a:noFill/>
            <a:miter lim="800000"/>
            <a:headEnd/>
            <a:tailEnd/>
          </a:ln>
        </p:spPr>
      </p:pic>
      <p:pic>
        <p:nvPicPr>
          <p:cNvPr id="2154" name="Picture 106"/>
          <p:cNvPicPr>
            <a:picLocks noChangeAspect="1" noChangeArrowheads="1"/>
          </p:cNvPicPr>
          <p:nvPr/>
        </p:nvPicPr>
        <p:blipFill>
          <a:blip r:embed="rId70" cstate="print"/>
          <a:srcRect/>
          <a:stretch>
            <a:fillRect/>
          </a:stretch>
        </p:blipFill>
        <p:spPr bwMode="auto">
          <a:xfrm>
            <a:off x="2563331" y="1690364"/>
            <a:ext cx="795338" cy="449262"/>
          </a:xfrm>
          <a:prstGeom prst="rect">
            <a:avLst/>
          </a:prstGeom>
          <a:noFill/>
          <a:ln w="9525">
            <a:noFill/>
            <a:miter lim="800000"/>
            <a:headEnd/>
            <a:tailEnd/>
          </a:ln>
        </p:spPr>
      </p:pic>
      <p:pic>
        <p:nvPicPr>
          <p:cNvPr id="2155" name="Picture 107"/>
          <p:cNvPicPr>
            <a:picLocks noChangeAspect="1" noChangeArrowheads="1"/>
          </p:cNvPicPr>
          <p:nvPr/>
        </p:nvPicPr>
        <p:blipFill>
          <a:blip r:embed="rId71" cstate="print"/>
          <a:srcRect/>
          <a:stretch>
            <a:fillRect/>
          </a:stretch>
        </p:blipFill>
        <p:spPr bwMode="auto">
          <a:xfrm>
            <a:off x="2334732" y="2223764"/>
            <a:ext cx="2233613" cy="482600"/>
          </a:xfrm>
          <a:prstGeom prst="rect">
            <a:avLst/>
          </a:prstGeom>
          <a:noFill/>
          <a:ln w="9525">
            <a:noFill/>
            <a:miter lim="800000"/>
            <a:headEnd/>
            <a:tailEnd/>
          </a:ln>
        </p:spPr>
      </p:pic>
      <p:pic>
        <p:nvPicPr>
          <p:cNvPr id="2156" name="Picture 108"/>
          <p:cNvPicPr>
            <a:picLocks noChangeAspect="1" noChangeArrowheads="1"/>
          </p:cNvPicPr>
          <p:nvPr/>
        </p:nvPicPr>
        <p:blipFill>
          <a:blip r:embed="rId72" cstate="print"/>
          <a:srcRect/>
          <a:stretch>
            <a:fillRect/>
          </a:stretch>
        </p:blipFill>
        <p:spPr bwMode="auto">
          <a:xfrm>
            <a:off x="4620732" y="2223764"/>
            <a:ext cx="804863" cy="482600"/>
          </a:xfrm>
          <a:prstGeom prst="rect">
            <a:avLst/>
          </a:prstGeom>
          <a:noFill/>
          <a:ln w="9525">
            <a:noFill/>
            <a:miter lim="800000"/>
            <a:headEnd/>
            <a:tailEnd/>
          </a:ln>
        </p:spPr>
      </p:pic>
      <p:graphicFrame>
        <p:nvGraphicFramePr>
          <p:cNvPr id="2157" name="Object 109"/>
          <p:cNvGraphicFramePr>
            <a:graphicFrameLocks noChangeAspect="1"/>
          </p:cNvGraphicFramePr>
          <p:nvPr>
            <p:extLst/>
          </p:nvPr>
        </p:nvGraphicFramePr>
        <p:xfrm>
          <a:off x="2166457" y="3803327"/>
          <a:ext cx="2447925" cy="314325"/>
        </p:xfrm>
        <a:graphic>
          <a:graphicData uri="http://schemas.openxmlformats.org/presentationml/2006/ole">
            <mc:AlternateContent xmlns:mc="http://schemas.openxmlformats.org/markup-compatibility/2006">
              <mc:Choice xmlns:v="urn:schemas-microsoft-com:vml" Requires="v">
                <p:oleObj spid="_x0000_s24071" name="Photo Editor Photo" r:id="rId73" imgW="3109229" imgH="853514" progId="">
                  <p:embed/>
                </p:oleObj>
              </mc:Choice>
              <mc:Fallback>
                <p:oleObj name="Photo Editor Photo" r:id="rId73" imgW="3109229" imgH="853514" progId="">
                  <p:embed/>
                  <p:pic>
                    <p:nvPicPr>
                      <p:cNvPr id="2157" name="Object 109"/>
                      <p:cNvPicPr>
                        <a:picLocks noChangeAspect="1" noChangeArrowheads="1"/>
                      </p:cNvPicPr>
                      <p:nvPr/>
                    </p:nvPicPr>
                    <p:blipFill>
                      <a:blip r:embed="rId74">
                        <a:extLst>
                          <a:ext uri="{28A0092B-C50C-407E-A947-70E740481C1C}">
                            <a14:useLocalDpi xmlns:a14="http://schemas.microsoft.com/office/drawing/2010/main" val="0"/>
                          </a:ext>
                        </a:extLst>
                      </a:blip>
                      <a:srcRect l="46568" t="18254" r="16176" b="57143"/>
                      <a:stretch>
                        <a:fillRect/>
                      </a:stretch>
                    </p:blipFill>
                    <p:spPr bwMode="auto">
                      <a:xfrm>
                        <a:off x="2166457" y="3803327"/>
                        <a:ext cx="24479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8" name="Object 110"/>
          <p:cNvGraphicFramePr>
            <a:graphicFrameLocks noChangeAspect="1"/>
          </p:cNvGraphicFramePr>
          <p:nvPr>
            <p:extLst/>
          </p:nvPr>
        </p:nvGraphicFramePr>
        <p:xfrm>
          <a:off x="383694" y="3041326"/>
          <a:ext cx="3078162" cy="374650"/>
        </p:xfrm>
        <a:graphic>
          <a:graphicData uri="http://schemas.openxmlformats.org/presentationml/2006/ole">
            <mc:AlternateContent xmlns:mc="http://schemas.openxmlformats.org/markup-compatibility/2006">
              <mc:Choice xmlns:v="urn:schemas-microsoft-com:vml" Requires="v">
                <p:oleObj spid="_x0000_s24072" name="Image" r:id="rId75" imgW="3202259" imgH="507937" progId="">
                  <p:embed/>
                </p:oleObj>
              </mc:Choice>
              <mc:Fallback>
                <p:oleObj name="Image" r:id="rId75" imgW="3202259" imgH="507937" progId="">
                  <p:embed/>
                  <p:pic>
                    <p:nvPicPr>
                      <p:cNvPr id="2158" name="Object 110"/>
                      <p:cNvPicPr>
                        <a:picLocks noChangeAspect="1" noChangeArrowheads="1"/>
                      </p:cNvPicPr>
                      <p:nvPr/>
                    </p:nvPicPr>
                    <p:blipFill>
                      <a:blip r:embed="rId76">
                        <a:extLst>
                          <a:ext uri="{28A0092B-C50C-407E-A947-70E740481C1C}">
                            <a14:useLocalDpi xmlns:a14="http://schemas.microsoft.com/office/drawing/2010/main" val="0"/>
                          </a:ext>
                        </a:extLst>
                      </a:blip>
                      <a:srcRect b="27608"/>
                      <a:stretch>
                        <a:fillRect/>
                      </a:stretch>
                    </p:blipFill>
                    <p:spPr bwMode="auto">
                      <a:xfrm>
                        <a:off x="383694" y="3041326"/>
                        <a:ext cx="3078162"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9" name="Object 111"/>
          <p:cNvGraphicFramePr>
            <a:graphicFrameLocks noChangeAspect="1"/>
          </p:cNvGraphicFramePr>
          <p:nvPr>
            <p:extLst/>
          </p:nvPr>
        </p:nvGraphicFramePr>
        <p:xfrm>
          <a:off x="2090256" y="3879527"/>
          <a:ext cx="3054350" cy="315913"/>
        </p:xfrm>
        <a:graphic>
          <a:graphicData uri="http://schemas.openxmlformats.org/presentationml/2006/ole">
            <mc:AlternateContent xmlns:mc="http://schemas.openxmlformats.org/markup-compatibility/2006">
              <mc:Choice xmlns:v="urn:schemas-microsoft-com:vml" Requires="v">
                <p:oleObj spid="_x0000_s24073" name="Drawing" r:id="rId77" imgW="3054045" imgH="316089" progId="">
                  <p:embed/>
                </p:oleObj>
              </mc:Choice>
              <mc:Fallback>
                <p:oleObj name="Drawing" r:id="rId77" imgW="3054045" imgH="316089" progId="">
                  <p:embed/>
                  <p:pic>
                    <p:nvPicPr>
                      <p:cNvPr id="2159" name="Object 111"/>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2090256" y="3879527"/>
                        <a:ext cx="3054350"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60" name="Object 112"/>
          <p:cNvGraphicFramePr>
            <a:graphicFrameLocks noChangeAspect="1"/>
          </p:cNvGraphicFramePr>
          <p:nvPr>
            <p:extLst/>
          </p:nvPr>
        </p:nvGraphicFramePr>
        <p:xfrm>
          <a:off x="1328257" y="4489126"/>
          <a:ext cx="3292475" cy="323850"/>
        </p:xfrm>
        <a:graphic>
          <a:graphicData uri="http://schemas.openxmlformats.org/presentationml/2006/ole">
            <mc:AlternateContent xmlns:mc="http://schemas.openxmlformats.org/markup-compatibility/2006">
              <mc:Choice xmlns:v="urn:schemas-microsoft-com:vml" Requires="v">
                <p:oleObj spid="_x0000_s24074" name="Drawing" r:id="rId79" imgW="3292035" imgH="324032" progId="">
                  <p:embed/>
                </p:oleObj>
              </mc:Choice>
              <mc:Fallback>
                <p:oleObj name="Drawing" r:id="rId79" imgW="3292035" imgH="324032" progId="">
                  <p:embed/>
                  <p:pic>
                    <p:nvPicPr>
                      <p:cNvPr id="2160" name="Object 112"/>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1328257" y="4489126"/>
                        <a:ext cx="32924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61" name="Object 113"/>
          <p:cNvGraphicFramePr>
            <a:graphicFrameLocks noChangeAspect="1"/>
          </p:cNvGraphicFramePr>
          <p:nvPr>
            <p:extLst/>
          </p:nvPr>
        </p:nvGraphicFramePr>
        <p:xfrm>
          <a:off x="185257" y="3650926"/>
          <a:ext cx="3292475" cy="382588"/>
        </p:xfrm>
        <a:graphic>
          <a:graphicData uri="http://schemas.openxmlformats.org/presentationml/2006/ole">
            <mc:AlternateContent xmlns:mc="http://schemas.openxmlformats.org/markup-compatibility/2006">
              <mc:Choice xmlns:v="urn:schemas-microsoft-com:vml" Requires="v">
                <p:oleObj spid="_x0000_s24075" name="Drawing" r:id="rId81" imgW="3293182" imgH="382653" progId="">
                  <p:embed/>
                </p:oleObj>
              </mc:Choice>
              <mc:Fallback>
                <p:oleObj name="Drawing" r:id="rId81" imgW="3293182" imgH="382653" progId="">
                  <p:embed/>
                  <p:pic>
                    <p:nvPicPr>
                      <p:cNvPr id="2161" name="Object 113"/>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85257" y="3650926"/>
                        <a:ext cx="3292475"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62" name="Picture 114"/>
          <p:cNvPicPr>
            <a:picLocks noChangeAspect="1" noChangeArrowheads="1"/>
          </p:cNvPicPr>
          <p:nvPr/>
        </p:nvPicPr>
        <p:blipFill>
          <a:blip r:embed="rId83" cstate="print"/>
          <a:srcRect/>
          <a:stretch>
            <a:fillRect/>
          </a:stretch>
        </p:blipFill>
        <p:spPr bwMode="auto">
          <a:xfrm>
            <a:off x="3744431" y="4632002"/>
            <a:ext cx="1962150" cy="436563"/>
          </a:xfrm>
          <a:prstGeom prst="rect">
            <a:avLst/>
          </a:prstGeom>
          <a:noFill/>
          <a:ln w="9525">
            <a:noFill/>
            <a:miter lim="800000"/>
            <a:headEnd/>
            <a:tailEnd/>
          </a:ln>
        </p:spPr>
      </p:pic>
      <p:pic>
        <p:nvPicPr>
          <p:cNvPr id="2163" name="Picture 115"/>
          <p:cNvPicPr>
            <a:picLocks noChangeAspect="1" noChangeArrowheads="1"/>
          </p:cNvPicPr>
          <p:nvPr/>
        </p:nvPicPr>
        <p:blipFill>
          <a:blip r:embed="rId84" cstate="print"/>
          <a:srcRect/>
          <a:stretch>
            <a:fillRect/>
          </a:stretch>
        </p:blipFill>
        <p:spPr bwMode="auto">
          <a:xfrm>
            <a:off x="3161820" y="4628827"/>
            <a:ext cx="593725" cy="442913"/>
          </a:xfrm>
          <a:prstGeom prst="rect">
            <a:avLst/>
          </a:prstGeom>
          <a:noFill/>
          <a:ln w="9525">
            <a:noFill/>
            <a:miter lim="800000"/>
            <a:headEnd/>
            <a:tailEnd/>
          </a:ln>
        </p:spPr>
      </p:pic>
      <p:pic>
        <p:nvPicPr>
          <p:cNvPr id="2164" name="Picture 116"/>
          <p:cNvPicPr>
            <a:picLocks noChangeAspect="1" noChangeArrowheads="1"/>
          </p:cNvPicPr>
          <p:nvPr/>
        </p:nvPicPr>
        <p:blipFill>
          <a:blip r:embed="rId85" cstate="print"/>
          <a:srcRect/>
          <a:stretch>
            <a:fillRect/>
          </a:stretch>
        </p:blipFill>
        <p:spPr bwMode="auto">
          <a:xfrm>
            <a:off x="5543069" y="4632002"/>
            <a:ext cx="622300" cy="442913"/>
          </a:xfrm>
          <a:prstGeom prst="rect">
            <a:avLst/>
          </a:prstGeom>
          <a:noFill/>
          <a:ln w="9525">
            <a:noFill/>
            <a:miter lim="800000"/>
            <a:headEnd/>
            <a:tailEnd/>
          </a:ln>
        </p:spPr>
      </p:pic>
      <p:pic>
        <p:nvPicPr>
          <p:cNvPr id="2165" name="Picture 117"/>
          <p:cNvPicPr>
            <a:picLocks noChangeAspect="1" noChangeArrowheads="1"/>
          </p:cNvPicPr>
          <p:nvPr/>
        </p:nvPicPr>
        <p:blipFill>
          <a:blip r:embed="rId86" cstate="print"/>
          <a:srcRect/>
          <a:stretch>
            <a:fillRect/>
          </a:stretch>
        </p:blipFill>
        <p:spPr bwMode="auto">
          <a:xfrm>
            <a:off x="2655406" y="4632001"/>
            <a:ext cx="554038" cy="439738"/>
          </a:xfrm>
          <a:prstGeom prst="rect">
            <a:avLst/>
          </a:prstGeom>
          <a:noFill/>
          <a:ln w="9525">
            <a:noFill/>
            <a:miter lim="800000"/>
            <a:headEnd/>
            <a:tailEnd/>
          </a:ln>
        </p:spPr>
      </p:pic>
      <p:pic>
        <p:nvPicPr>
          <p:cNvPr id="2166" name="Picture 118"/>
          <p:cNvPicPr>
            <a:picLocks noChangeAspect="1" noChangeArrowheads="1"/>
          </p:cNvPicPr>
          <p:nvPr/>
        </p:nvPicPr>
        <p:blipFill>
          <a:blip r:embed="rId83" cstate="print"/>
          <a:srcRect/>
          <a:stretch>
            <a:fillRect/>
          </a:stretch>
        </p:blipFill>
        <p:spPr bwMode="auto">
          <a:xfrm>
            <a:off x="3744431" y="4632002"/>
            <a:ext cx="1962150" cy="436563"/>
          </a:xfrm>
          <a:prstGeom prst="rect">
            <a:avLst/>
          </a:prstGeom>
          <a:noFill/>
          <a:ln w="9525">
            <a:noFill/>
            <a:miter lim="800000"/>
            <a:headEnd/>
            <a:tailEnd/>
          </a:ln>
        </p:spPr>
      </p:pic>
      <p:pic>
        <p:nvPicPr>
          <p:cNvPr id="2167" name="Picture 119"/>
          <p:cNvPicPr>
            <a:picLocks noChangeAspect="1" noChangeArrowheads="1"/>
          </p:cNvPicPr>
          <p:nvPr/>
        </p:nvPicPr>
        <p:blipFill>
          <a:blip r:embed="rId84" cstate="print"/>
          <a:srcRect/>
          <a:stretch>
            <a:fillRect/>
          </a:stretch>
        </p:blipFill>
        <p:spPr bwMode="auto">
          <a:xfrm>
            <a:off x="6068532" y="5195564"/>
            <a:ext cx="593725" cy="442912"/>
          </a:xfrm>
          <a:prstGeom prst="rect">
            <a:avLst/>
          </a:prstGeom>
          <a:noFill/>
          <a:ln w="9525">
            <a:noFill/>
            <a:miter lim="800000"/>
            <a:headEnd/>
            <a:tailEnd/>
          </a:ln>
        </p:spPr>
      </p:pic>
      <p:pic>
        <p:nvPicPr>
          <p:cNvPr id="2168" name="Picture 120"/>
          <p:cNvPicPr>
            <a:picLocks noChangeAspect="1" noChangeArrowheads="1"/>
          </p:cNvPicPr>
          <p:nvPr/>
        </p:nvPicPr>
        <p:blipFill>
          <a:blip r:embed="rId85" cstate="print"/>
          <a:srcRect/>
          <a:stretch>
            <a:fillRect/>
          </a:stretch>
        </p:blipFill>
        <p:spPr bwMode="auto">
          <a:xfrm>
            <a:off x="5543069" y="4632002"/>
            <a:ext cx="622300" cy="442913"/>
          </a:xfrm>
          <a:prstGeom prst="rect">
            <a:avLst/>
          </a:prstGeom>
          <a:noFill/>
          <a:ln w="9525">
            <a:noFill/>
            <a:miter lim="800000"/>
            <a:headEnd/>
            <a:tailEnd/>
          </a:ln>
        </p:spPr>
      </p:pic>
      <p:pic>
        <p:nvPicPr>
          <p:cNvPr id="2169" name="Picture 121"/>
          <p:cNvPicPr>
            <a:picLocks noChangeAspect="1" noChangeArrowheads="1"/>
          </p:cNvPicPr>
          <p:nvPr/>
        </p:nvPicPr>
        <p:blipFill>
          <a:blip r:embed="rId86" cstate="print"/>
          <a:srcRect/>
          <a:stretch>
            <a:fillRect/>
          </a:stretch>
        </p:blipFill>
        <p:spPr bwMode="auto">
          <a:xfrm>
            <a:off x="2334731" y="5119365"/>
            <a:ext cx="554038" cy="439737"/>
          </a:xfrm>
          <a:prstGeom prst="rect">
            <a:avLst/>
          </a:prstGeom>
          <a:noFill/>
          <a:ln w="9525">
            <a:noFill/>
            <a:miter lim="800000"/>
            <a:headEnd/>
            <a:tailEnd/>
          </a:ln>
        </p:spPr>
      </p:pic>
      <p:pic>
        <p:nvPicPr>
          <p:cNvPr id="2170" name="Picture 122"/>
          <p:cNvPicPr>
            <a:picLocks noChangeAspect="1" noChangeArrowheads="1"/>
          </p:cNvPicPr>
          <p:nvPr/>
        </p:nvPicPr>
        <p:blipFill>
          <a:blip r:embed="rId87" cstate="print"/>
          <a:srcRect/>
          <a:stretch>
            <a:fillRect/>
          </a:stretch>
        </p:blipFill>
        <p:spPr bwMode="auto">
          <a:xfrm>
            <a:off x="3553931" y="1483990"/>
            <a:ext cx="2508250" cy="490537"/>
          </a:xfrm>
          <a:prstGeom prst="rect">
            <a:avLst/>
          </a:prstGeom>
          <a:noFill/>
          <a:ln w="9525">
            <a:noFill/>
            <a:miter lim="800000"/>
            <a:headEnd/>
            <a:tailEnd/>
          </a:ln>
        </p:spPr>
      </p:pic>
      <p:pic>
        <p:nvPicPr>
          <p:cNvPr id="2171" name="Picture 123"/>
          <p:cNvPicPr>
            <a:picLocks noChangeAspect="1" noChangeArrowheads="1"/>
          </p:cNvPicPr>
          <p:nvPr/>
        </p:nvPicPr>
        <p:blipFill>
          <a:blip r:embed="rId88" cstate="print"/>
          <a:srcRect/>
          <a:stretch>
            <a:fillRect/>
          </a:stretch>
        </p:blipFill>
        <p:spPr bwMode="auto">
          <a:xfrm>
            <a:off x="5611331" y="2736527"/>
            <a:ext cx="2655888" cy="423863"/>
          </a:xfrm>
          <a:prstGeom prst="rect">
            <a:avLst/>
          </a:prstGeom>
          <a:noFill/>
          <a:ln w="9525">
            <a:noFill/>
            <a:miter lim="800000"/>
            <a:headEnd/>
            <a:tailEnd/>
          </a:ln>
        </p:spPr>
      </p:pic>
      <p:pic>
        <p:nvPicPr>
          <p:cNvPr id="2172" name="Picture 124"/>
          <p:cNvPicPr>
            <a:picLocks noChangeAspect="1" noChangeArrowheads="1"/>
          </p:cNvPicPr>
          <p:nvPr/>
        </p:nvPicPr>
        <p:blipFill>
          <a:blip r:embed="rId89" cstate="print"/>
          <a:srcRect/>
          <a:stretch>
            <a:fillRect/>
          </a:stretch>
        </p:blipFill>
        <p:spPr bwMode="auto">
          <a:xfrm>
            <a:off x="2547457" y="629914"/>
            <a:ext cx="758825" cy="430212"/>
          </a:xfrm>
          <a:prstGeom prst="rect">
            <a:avLst/>
          </a:prstGeom>
          <a:noFill/>
          <a:ln w="9525">
            <a:noFill/>
            <a:miter lim="800000"/>
            <a:headEnd/>
            <a:tailEnd/>
          </a:ln>
        </p:spPr>
      </p:pic>
      <p:graphicFrame>
        <p:nvGraphicFramePr>
          <p:cNvPr id="2173" name="Object 125"/>
          <p:cNvGraphicFramePr>
            <a:graphicFrameLocks noChangeAspect="1"/>
          </p:cNvGraphicFramePr>
          <p:nvPr>
            <p:extLst/>
          </p:nvPr>
        </p:nvGraphicFramePr>
        <p:xfrm>
          <a:off x="7135332" y="1918965"/>
          <a:ext cx="2786063" cy="454025"/>
        </p:xfrm>
        <a:graphic>
          <a:graphicData uri="http://schemas.openxmlformats.org/presentationml/2006/ole">
            <mc:AlternateContent xmlns:mc="http://schemas.openxmlformats.org/markup-compatibility/2006">
              <mc:Choice xmlns:v="urn:schemas-microsoft-com:vml" Requires="v">
                <p:oleObj spid="_x0000_s24076" name="Image" r:id="rId90" imgW="1670166" imgH="511848" progId="">
                  <p:embed/>
                </p:oleObj>
              </mc:Choice>
              <mc:Fallback>
                <p:oleObj name="Image" r:id="rId90" imgW="1670166" imgH="511848" progId="">
                  <p:embed/>
                  <p:pic>
                    <p:nvPicPr>
                      <p:cNvPr id="2173" name="Object 125"/>
                      <p:cNvPicPr>
                        <a:picLocks noChangeAspect="1" noChangeArrowheads="1"/>
                      </p:cNvPicPr>
                      <p:nvPr/>
                    </p:nvPicPr>
                    <p:blipFill>
                      <a:blip r:embed="rId91">
                        <a:extLst>
                          <a:ext uri="{28A0092B-C50C-407E-A947-70E740481C1C}">
                            <a14:useLocalDpi xmlns:a14="http://schemas.microsoft.com/office/drawing/2010/main" val="0"/>
                          </a:ext>
                        </a:extLst>
                      </a:blip>
                      <a:srcRect l="1237" t="-702" r="20319" b="52632"/>
                      <a:stretch>
                        <a:fillRect/>
                      </a:stretch>
                    </p:blipFill>
                    <p:spPr bwMode="auto">
                      <a:xfrm>
                        <a:off x="7135332" y="1918965"/>
                        <a:ext cx="278606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74" name="Picture 126"/>
          <p:cNvPicPr>
            <a:picLocks noChangeAspect="1" noChangeArrowheads="1"/>
          </p:cNvPicPr>
          <p:nvPr/>
        </p:nvPicPr>
        <p:blipFill>
          <a:blip r:embed="rId92" cstate="print"/>
          <a:srcRect/>
          <a:stretch>
            <a:fillRect/>
          </a:stretch>
        </p:blipFill>
        <p:spPr bwMode="auto">
          <a:xfrm>
            <a:off x="6068531" y="3223890"/>
            <a:ext cx="2147888" cy="350837"/>
          </a:xfrm>
          <a:prstGeom prst="rect">
            <a:avLst/>
          </a:prstGeom>
          <a:noFill/>
          <a:ln w="9525">
            <a:noFill/>
            <a:miter lim="800000"/>
            <a:headEnd/>
            <a:tailEnd/>
          </a:ln>
        </p:spPr>
      </p:pic>
      <p:pic>
        <p:nvPicPr>
          <p:cNvPr id="2175" name="Picture 127"/>
          <p:cNvPicPr>
            <a:picLocks noChangeAspect="1" noChangeArrowheads="1"/>
          </p:cNvPicPr>
          <p:nvPr/>
        </p:nvPicPr>
        <p:blipFill>
          <a:blip r:embed="rId93" cstate="print"/>
          <a:srcRect/>
          <a:stretch>
            <a:fillRect/>
          </a:stretch>
        </p:blipFill>
        <p:spPr bwMode="auto">
          <a:xfrm>
            <a:off x="8229119" y="3269927"/>
            <a:ext cx="1192212" cy="385763"/>
          </a:xfrm>
          <a:prstGeom prst="rect">
            <a:avLst/>
          </a:prstGeom>
          <a:noFill/>
          <a:ln w="9525">
            <a:noFill/>
            <a:miter lim="800000"/>
            <a:headEnd/>
            <a:tailEnd/>
          </a:ln>
        </p:spPr>
      </p:pic>
      <p:pic>
        <p:nvPicPr>
          <p:cNvPr id="2176" name="Picture 128"/>
          <p:cNvPicPr>
            <a:picLocks noChangeAspect="1" noChangeArrowheads="1"/>
          </p:cNvPicPr>
          <p:nvPr/>
        </p:nvPicPr>
        <p:blipFill>
          <a:blip r:embed="rId94" cstate="print"/>
          <a:srcRect/>
          <a:stretch>
            <a:fillRect/>
          </a:stretch>
        </p:blipFill>
        <p:spPr bwMode="auto">
          <a:xfrm>
            <a:off x="7456006" y="6333802"/>
            <a:ext cx="1708150" cy="385763"/>
          </a:xfrm>
          <a:prstGeom prst="rect">
            <a:avLst/>
          </a:prstGeom>
          <a:noFill/>
          <a:ln w="9525">
            <a:noFill/>
            <a:miter lim="800000"/>
            <a:headEnd/>
            <a:tailEnd/>
          </a:ln>
        </p:spPr>
      </p:pic>
      <p:pic>
        <p:nvPicPr>
          <p:cNvPr id="2177" name="Picture 129"/>
          <p:cNvPicPr>
            <a:picLocks noChangeAspect="1" noChangeArrowheads="1"/>
          </p:cNvPicPr>
          <p:nvPr/>
        </p:nvPicPr>
        <p:blipFill>
          <a:blip r:embed="rId95" cstate="print"/>
          <a:srcRect/>
          <a:stretch>
            <a:fillRect/>
          </a:stretch>
        </p:blipFill>
        <p:spPr bwMode="auto">
          <a:xfrm>
            <a:off x="7821132" y="4557388"/>
            <a:ext cx="1116013" cy="382588"/>
          </a:xfrm>
          <a:prstGeom prst="rect">
            <a:avLst/>
          </a:prstGeom>
          <a:noFill/>
          <a:ln w="9525">
            <a:noFill/>
            <a:miter lim="800000"/>
            <a:headEnd/>
            <a:tailEnd/>
          </a:ln>
        </p:spPr>
      </p:pic>
      <p:pic>
        <p:nvPicPr>
          <p:cNvPr id="2178" name="Picture 130"/>
          <p:cNvPicPr>
            <a:picLocks noChangeAspect="1" noChangeArrowheads="1"/>
          </p:cNvPicPr>
          <p:nvPr/>
        </p:nvPicPr>
        <p:blipFill>
          <a:blip r:embed="rId96" cstate="print"/>
          <a:srcRect/>
          <a:stretch>
            <a:fillRect/>
          </a:stretch>
        </p:blipFill>
        <p:spPr bwMode="auto">
          <a:xfrm>
            <a:off x="5382731" y="329876"/>
            <a:ext cx="3479800" cy="501650"/>
          </a:xfrm>
          <a:prstGeom prst="rect">
            <a:avLst/>
          </a:prstGeom>
          <a:noFill/>
          <a:ln w="9525">
            <a:noFill/>
            <a:miter lim="800000"/>
            <a:headEnd/>
            <a:tailEnd/>
          </a:ln>
        </p:spPr>
      </p:pic>
      <p:pic>
        <p:nvPicPr>
          <p:cNvPr id="2179" name="Picture 131"/>
          <p:cNvPicPr>
            <a:picLocks noChangeAspect="1" noChangeArrowheads="1"/>
          </p:cNvPicPr>
          <p:nvPr/>
        </p:nvPicPr>
        <p:blipFill>
          <a:blip r:embed="rId83" cstate="print"/>
          <a:srcRect/>
          <a:stretch>
            <a:fillRect/>
          </a:stretch>
        </p:blipFill>
        <p:spPr bwMode="auto">
          <a:xfrm>
            <a:off x="5630381" y="4814564"/>
            <a:ext cx="1962150" cy="436562"/>
          </a:xfrm>
          <a:prstGeom prst="rect">
            <a:avLst/>
          </a:prstGeom>
          <a:noFill/>
          <a:ln w="9525">
            <a:noFill/>
            <a:miter lim="800000"/>
            <a:headEnd/>
            <a:tailEnd/>
          </a:ln>
        </p:spPr>
      </p:pic>
      <p:pic>
        <p:nvPicPr>
          <p:cNvPr id="2180" name="Picture 132"/>
          <p:cNvPicPr>
            <a:picLocks noChangeAspect="1" noChangeArrowheads="1"/>
          </p:cNvPicPr>
          <p:nvPr/>
        </p:nvPicPr>
        <p:blipFill>
          <a:blip r:embed="rId84" cstate="print"/>
          <a:srcRect/>
          <a:stretch>
            <a:fillRect/>
          </a:stretch>
        </p:blipFill>
        <p:spPr bwMode="auto">
          <a:xfrm>
            <a:off x="3706332" y="4585964"/>
            <a:ext cx="593725" cy="442912"/>
          </a:xfrm>
          <a:prstGeom prst="rect">
            <a:avLst/>
          </a:prstGeom>
          <a:noFill/>
          <a:ln w="9525">
            <a:noFill/>
            <a:miter lim="800000"/>
            <a:headEnd/>
            <a:tailEnd/>
          </a:ln>
        </p:spPr>
      </p:pic>
      <p:pic>
        <p:nvPicPr>
          <p:cNvPr id="2181" name="Picture 133"/>
          <p:cNvPicPr>
            <a:picLocks noChangeAspect="1" noChangeArrowheads="1"/>
          </p:cNvPicPr>
          <p:nvPr/>
        </p:nvPicPr>
        <p:blipFill>
          <a:blip r:embed="rId85" cstate="print"/>
          <a:srcRect/>
          <a:stretch>
            <a:fillRect/>
          </a:stretch>
        </p:blipFill>
        <p:spPr bwMode="auto">
          <a:xfrm>
            <a:off x="5885969" y="4814564"/>
            <a:ext cx="622300" cy="442912"/>
          </a:xfrm>
          <a:prstGeom prst="rect">
            <a:avLst/>
          </a:prstGeom>
          <a:noFill/>
          <a:ln w="9525">
            <a:noFill/>
            <a:miter lim="800000"/>
            <a:headEnd/>
            <a:tailEnd/>
          </a:ln>
        </p:spPr>
      </p:pic>
      <p:pic>
        <p:nvPicPr>
          <p:cNvPr id="2182" name="Picture 134"/>
          <p:cNvPicPr>
            <a:picLocks noChangeAspect="1" noChangeArrowheads="1"/>
          </p:cNvPicPr>
          <p:nvPr/>
        </p:nvPicPr>
        <p:blipFill>
          <a:blip r:embed="rId86" cstate="print"/>
          <a:srcRect/>
          <a:stretch>
            <a:fillRect/>
          </a:stretch>
        </p:blipFill>
        <p:spPr bwMode="auto">
          <a:xfrm>
            <a:off x="2998306" y="4814565"/>
            <a:ext cx="554038" cy="439737"/>
          </a:xfrm>
          <a:prstGeom prst="rect">
            <a:avLst/>
          </a:prstGeom>
          <a:noFill/>
          <a:ln w="9525">
            <a:noFill/>
            <a:miter lim="800000"/>
            <a:headEnd/>
            <a:tailEnd/>
          </a:ln>
        </p:spPr>
      </p:pic>
      <p:pic>
        <p:nvPicPr>
          <p:cNvPr id="2183" name="Picture 135"/>
          <p:cNvPicPr>
            <a:picLocks noChangeAspect="1" noChangeArrowheads="1"/>
          </p:cNvPicPr>
          <p:nvPr/>
        </p:nvPicPr>
        <p:blipFill>
          <a:blip r:embed="rId83" cstate="print"/>
          <a:srcRect/>
          <a:stretch>
            <a:fillRect/>
          </a:stretch>
        </p:blipFill>
        <p:spPr bwMode="auto">
          <a:xfrm>
            <a:off x="3477731" y="4966964"/>
            <a:ext cx="1962150" cy="436562"/>
          </a:xfrm>
          <a:prstGeom prst="rect">
            <a:avLst/>
          </a:prstGeom>
          <a:noFill/>
          <a:ln w="9525">
            <a:noFill/>
            <a:miter lim="800000"/>
            <a:headEnd/>
            <a:tailEnd/>
          </a:ln>
        </p:spPr>
      </p:pic>
      <p:pic>
        <p:nvPicPr>
          <p:cNvPr id="2184" name="Picture 136"/>
          <p:cNvPicPr>
            <a:picLocks noChangeAspect="1" noChangeArrowheads="1"/>
          </p:cNvPicPr>
          <p:nvPr/>
        </p:nvPicPr>
        <p:blipFill>
          <a:blip r:embed="rId84" cstate="print"/>
          <a:srcRect/>
          <a:stretch>
            <a:fillRect/>
          </a:stretch>
        </p:blipFill>
        <p:spPr bwMode="auto">
          <a:xfrm>
            <a:off x="3172932" y="5043164"/>
            <a:ext cx="593725" cy="442912"/>
          </a:xfrm>
          <a:prstGeom prst="rect">
            <a:avLst/>
          </a:prstGeom>
          <a:noFill/>
          <a:ln w="9525">
            <a:noFill/>
            <a:miter lim="800000"/>
            <a:headEnd/>
            <a:tailEnd/>
          </a:ln>
        </p:spPr>
      </p:pic>
      <p:pic>
        <p:nvPicPr>
          <p:cNvPr id="2185" name="Picture 137"/>
          <p:cNvPicPr>
            <a:picLocks noChangeAspect="1" noChangeArrowheads="1"/>
          </p:cNvPicPr>
          <p:nvPr/>
        </p:nvPicPr>
        <p:blipFill>
          <a:blip r:embed="rId85" cstate="print"/>
          <a:srcRect/>
          <a:stretch>
            <a:fillRect/>
          </a:stretch>
        </p:blipFill>
        <p:spPr bwMode="auto">
          <a:xfrm>
            <a:off x="6068531" y="4966964"/>
            <a:ext cx="622300" cy="442912"/>
          </a:xfrm>
          <a:prstGeom prst="rect">
            <a:avLst/>
          </a:prstGeom>
          <a:noFill/>
          <a:ln w="9525">
            <a:noFill/>
            <a:miter lim="800000"/>
            <a:headEnd/>
            <a:tailEnd/>
          </a:ln>
        </p:spPr>
      </p:pic>
      <p:pic>
        <p:nvPicPr>
          <p:cNvPr id="2186" name="Picture 138"/>
          <p:cNvPicPr>
            <a:picLocks noChangeAspect="1" noChangeArrowheads="1"/>
          </p:cNvPicPr>
          <p:nvPr/>
        </p:nvPicPr>
        <p:blipFill>
          <a:blip r:embed="rId86" cstate="print"/>
          <a:srcRect/>
          <a:stretch>
            <a:fillRect/>
          </a:stretch>
        </p:blipFill>
        <p:spPr bwMode="auto">
          <a:xfrm>
            <a:off x="2563331" y="4890765"/>
            <a:ext cx="554038" cy="439737"/>
          </a:xfrm>
          <a:prstGeom prst="rect">
            <a:avLst/>
          </a:prstGeom>
          <a:noFill/>
          <a:ln w="9525">
            <a:noFill/>
            <a:miter lim="800000"/>
            <a:headEnd/>
            <a:tailEnd/>
          </a:ln>
        </p:spPr>
      </p:pic>
      <p:pic>
        <p:nvPicPr>
          <p:cNvPr id="2187" name="Picture 139"/>
          <p:cNvPicPr>
            <a:picLocks noChangeAspect="1" noChangeArrowheads="1"/>
          </p:cNvPicPr>
          <p:nvPr/>
        </p:nvPicPr>
        <p:blipFill>
          <a:blip r:embed="rId72" cstate="print"/>
          <a:srcRect/>
          <a:stretch>
            <a:fillRect/>
          </a:stretch>
        </p:blipFill>
        <p:spPr bwMode="auto">
          <a:xfrm>
            <a:off x="4985857" y="3727126"/>
            <a:ext cx="804863" cy="482600"/>
          </a:xfrm>
          <a:prstGeom prst="rect">
            <a:avLst/>
          </a:prstGeom>
          <a:noFill/>
          <a:ln w="9525">
            <a:noFill/>
            <a:miter lim="800000"/>
            <a:headEnd/>
            <a:tailEnd/>
          </a:ln>
        </p:spPr>
      </p:pic>
      <p:pic>
        <p:nvPicPr>
          <p:cNvPr id="2188" name="Picture 140"/>
          <p:cNvPicPr>
            <a:picLocks noChangeAspect="1" noChangeArrowheads="1"/>
          </p:cNvPicPr>
          <p:nvPr/>
        </p:nvPicPr>
        <p:blipFill>
          <a:blip r:embed="rId72" cstate="print"/>
          <a:srcRect/>
          <a:stretch>
            <a:fillRect/>
          </a:stretch>
        </p:blipFill>
        <p:spPr bwMode="auto">
          <a:xfrm>
            <a:off x="2334732" y="2680964"/>
            <a:ext cx="804863" cy="482600"/>
          </a:xfrm>
          <a:prstGeom prst="rect">
            <a:avLst/>
          </a:prstGeom>
          <a:noFill/>
          <a:ln w="9525">
            <a:noFill/>
            <a:miter lim="800000"/>
            <a:headEnd/>
            <a:tailEnd/>
          </a:ln>
        </p:spPr>
      </p:pic>
      <p:pic>
        <p:nvPicPr>
          <p:cNvPr id="2189" name="Picture 141"/>
          <p:cNvPicPr>
            <a:picLocks noChangeAspect="1" noChangeArrowheads="1"/>
          </p:cNvPicPr>
          <p:nvPr/>
        </p:nvPicPr>
        <p:blipFill>
          <a:blip r:embed="rId71" cstate="print"/>
          <a:srcRect/>
          <a:stretch>
            <a:fillRect/>
          </a:stretch>
        </p:blipFill>
        <p:spPr bwMode="auto">
          <a:xfrm>
            <a:off x="3782532" y="2071364"/>
            <a:ext cx="2233613" cy="482600"/>
          </a:xfrm>
          <a:prstGeom prst="rect">
            <a:avLst/>
          </a:prstGeom>
          <a:noFill/>
          <a:ln w="9525">
            <a:noFill/>
            <a:miter lim="800000"/>
            <a:headEnd/>
            <a:tailEnd/>
          </a:ln>
        </p:spPr>
      </p:pic>
      <p:pic>
        <p:nvPicPr>
          <p:cNvPr id="2190" name="Picture 142"/>
          <p:cNvPicPr>
            <a:picLocks noChangeAspect="1" noChangeArrowheads="1"/>
          </p:cNvPicPr>
          <p:nvPr/>
        </p:nvPicPr>
        <p:blipFill>
          <a:blip r:embed="rId71" cstate="print"/>
          <a:srcRect/>
          <a:stretch>
            <a:fillRect/>
          </a:stretch>
        </p:blipFill>
        <p:spPr bwMode="auto">
          <a:xfrm>
            <a:off x="2639532" y="2528564"/>
            <a:ext cx="2233613" cy="482600"/>
          </a:xfrm>
          <a:prstGeom prst="rect">
            <a:avLst/>
          </a:prstGeom>
          <a:noFill/>
          <a:ln w="9525">
            <a:noFill/>
            <a:miter lim="800000"/>
            <a:headEnd/>
            <a:tailEnd/>
          </a:ln>
        </p:spPr>
      </p:pic>
      <p:pic>
        <p:nvPicPr>
          <p:cNvPr id="2191" name="Picture 143"/>
          <p:cNvPicPr>
            <a:picLocks noChangeAspect="1" noChangeArrowheads="1"/>
          </p:cNvPicPr>
          <p:nvPr/>
        </p:nvPicPr>
        <p:blipFill>
          <a:blip r:embed="rId69" cstate="print"/>
          <a:srcRect/>
          <a:stretch>
            <a:fillRect/>
          </a:stretch>
        </p:blipFill>
        <p:spPr bwMode="auto">
          <a:xfrm>
            <a:off x="3934932" y="1614165"/>
            <a:ext cx="1971675" cy="452437"/>
          </a:xfrm>
          <a:prstGeom prst="rect">
            <a:avLst/>
          </a:prstGeom>
          <a:noFill/>
          <a:ln w="9525">
            <a:noFill/>
            <a:miter lim="800000"/>
            <a:headEnd/>
            <a:tailEnd/>
          </a:ln>
        </p:spPr>
      </p:pic>
      <p:pic>
        <p:nvPicPr>
          <p:cNvPr id="2192" name="Picture 144"/>
          <p:cNvPicPr>
            <a:picLocks noChangeAspect="1" noChangeArrowheads="1"/>
          </p:cNvPicPr>
          <p:nvPr/>
        </p:nvPicPr>
        <p:blipFill>
          <a:blip r:embed="rId69" cstate="print"/>
          <a:srcRect/>
          <a:stretch>
            <a:fillRect/>
          </a:stretch>
        </p:blipFill>
        <p:spPr bwMode="auto">
          <a:xfrm>
            <a:off x="2334732" y="1537965"/>
            <a:ext cx="1971675" cy="452437"/>
          </a:xfrm>
          <a:prstGeom prst="rect">
            <a:avLst/>
          </a:prstGeom>
          <a:noFill/>
          <a:ln w="9525">
            <a:noFill/>
            <a:miter lim="800000"/>
            <a:headEnd/>
            <a:tailEnd/>
          </a:ln>
        </p:spPr>
      </p:pic>
      <p:pic>
        <p:nvPicPr>
          <p:cNvPr id="2193" name="Picture 145"/>
          <p:cNvPicPr>
            <a:picLocks noChangeAspect="1" noChangeArrowheads="1"/>
          </p:cNvPicPr>
          <p:nvPr/>
        </p:nvPicPr>
        <p:blipFill>
          <a:blip r:embed="rId66" cstate="print"/>
          <a:srcRect/>
          <a:stretch>
            <a:fillRect/>
          </a:stretch>
        </p:blipFill>
        <p:spPr bwMode="auto">
          <a:xfrm>
            <a:off x="3141181" y="1337940"/>
            <a:ext cx="1981200" cy="427037"/>
          </a:xfrm>
          <a:prstGeom prst="rect">
            <a:avLst/>
          </a:prstGeom>
          <a:noFill/>
          <a:ln w="9525">
            <a:noFill/>
            <a:miter lim="800000"/>
            <a:headEnd/>
            <a:tailEnd/>
          </a:ln>
        </p:spPr>
      </p:pic>
      <p:pic>
        <p:nvPicPr>
          <p:cNvPr id="2194" name="Picture 146"/>
          <p:cNvPicPr>
            <a:picLocks noChangeAspect="1" noChangeArrowheads="1"/>
          </p:cNvPicPr>
          <p:nvPr/>
        </p:nvPicPr>
        <p:blipFill>
          <a:blip r:embed="rId66" cstate="print"/>
          <a:srcRect/>
          <a:stretch>
            <a:fillRect/>
          </a:stretch>
        </p:blipFill>
        <p:spPr bwMode="auto">
          <a:xfrm>
            <a:off x="2334731" y="1614165"/>
            <a:ext cx="1981200" cy="427037"/>
          </a:xfrm>
          <a:prstGeom prst="rect">
            <a:avLst/>
          </a:prstGeom>
          <a:noFill/>
          <a:ln w="9525">
            <a:noFill/>
            <a:miter lim="800000"/>
            <a:headEnd/>
            <a:tailEnd/>
          </a:ln>
        </p:spPr>
      </p:pic>
      <p:pic>
        <p:nvPicPr>
          <p:cNvPr id="2195" name="Picture 147"/>
          <p:cNvPicPr>
            <a:picLocks noChangeAspect="1" noChangeArrowheads="1"/>
          </p:cNvPicPr>
          <p:nvPr/>
        </p:nvPicPr>
        <p:blipFill>
          <a:blip r:embed="rId66" cstate="print"/>
          <a:srcRect/>
          <a:stretch>
            <a:fillRect/>
          </a:stretch>
        </p:blipFill>
        <p:spPr bwMode="auto">
          <a:xfrm>
            <a:off x="2639531" y="1080765"/>
            <a:ext cx="1981200" cy="427037"/>
          </a:xfrm>
          <a:prstGeom prst="rect">
            <a:avLst/>
          </a:prstGeom>
          <a:noFill/>
          <a:ln w="9525">
            <a:noFill/>
            <a:miter lim="800000"/>
            <a:headEnd/>
            <a:tailEnd/>
          </a:ln>
        </p:spPr>
      </p:pic>
      <p:pic>
        <p:nvPicPr>
          <p:cNvPr id="2196" name="Picture 148"/>
          <p:cNvPicPr>
            <a:picLocks noChangeAspect="1" noChangeArrowheads="1"/>
          </p:cNvPicPr>
          <p:nvPr/>
        </p:nvPicPr>
        <p:blipFill>
          <a:blip r:embed="rId67" cstate="print"/>
          <a:srcRect/>
          <a:stretch>
            <a:fillRect/>
          </a:stretch>
        </p:blipFill>
        <p:spPr bwMode="auto">
          <a:xfrm>
            <a:off x="3477732" y="755327"/>
            <a:ext cx="773113" cy="430213"/>
          </a:xfrm>
          <a:prstGeom prst="rect">
            <a:avLst/>
          </a:prstGeom>
          <a:noFill/>
          <a:ln w="9525">
            <a:noFill/>
            <a:miter lim="800000"/>
            <a:headEnd/>
            <a:tailEnd/>
          </a:ln>
        </p:spPr>
      </p:pic>
      <p:pic>
        <p:nvPicPr>
          <p:cNvPr id="2197" name="Picture 149"/>
          <p:cNvPicPr>
            <a:picLocks noChangeAspect="1" noChangeArrowheads="1"/>
          </p:cNvPicPr>
          <p:nvPr/>
        </p:nvPicPr>
        <p:blipFill>
          <a:blip r:embed="rId67" cstate="print"/>
          <a:srcRect/>
          <a:stretch>
            <a:fillRect/>
          </a:stretch>
        </p:blipFill>
        <p:spPr bwMode="auto">
          <a:xfrm>
            <a:off x="5236682" y="1488752"/>
            <a:ext cx="773113" cy="430213"/>
          </a:xfrm>
          <a:prstGeom prst="rect">
            <a:avLst/>
          </a:prstGeom>
          <a:noFill/>
          <a:ln w="9525">
            <a:noFill/>
            <a:miter lim="800000"/>
            <a:headEnd/>
            <a:tailEnd/>
          </a:ln>
        </p:spPr>
      </p:pic>
      <p:pic>
        <p:nvPicPr>
          <p:cNvPr id="2198" name="Picture 150"/>
          <p:cNvPicPr>
            <a:picLocks noChangeAspect="1" noChangeArrowheads="1"/>
          </p:cNvPicPr>
          <p:nvPr/>
        </p:nvPicPr>
        <p:blipFill>
          <a:blip r:embed="rId68" cstate="print"/>
          <a:srcRect/>
          <a:stretch>
            <a:fillRect/>
          </a:stretch>
        </p:blipFill>
        <p:spPr bwMode="auto">
          <a:xfrm>
            <a:off x="4722331" y="1350640"/>
            <a:ext cx="388938" cy="415925"/>
          </a:xfrm>
          <a:prstGeom prst="rect">
            <a:avLst/>
          </a:prstGeom>
          <a:noFill/>
          <a:ln w="9525">
            <a:noFill/>
            <a:miter lim="800000"/>
            <a:headEnd/>
            <a:tailEnd/>
          </a:ln>
        </p:spPr>
      </p:pic>
      <p:pic>
        <p:nvPicPr>
          <p:cNvPr id="2199" name="Picture 151"/>
          <p:cNvPicPr>
            <a:picLocks noChangeAspect="1" noChangeArrowheads="1"/>
          </p:cNvPicPr>
          <p:nvPr/>
        </p:nvPicPr>
        <p:blipFill>
          <a:blip r:embed="rId68" cstate="print"/>
          <a:srcRect/>
          <a:stretch>
            <a:fillRect/>
          </a:stretch>
        </p:blipFill>
        <p:spPr bwMode="auto">
          <a:xfrm>
            <a:off x="4874731" y="1503040"/>
            <a:ext cx="388938" cy="415925"/>
          </a:xfrm>
          <a:prstGeom prst="rect">
            <a:avLst/>
          </a:prstGeom>
          <a:noFill/>
          <a:ln w="9525">
            <a:noFill/>
            <a:miter lim="800000"/>
            <a:headEnd/>
            <a:tailEnd/>
          </a:ln>
        </p:spPr>
      </p:pic>
      <p:pic>
        <p:nvPicPr>
          <p:cNvPr id="2201" name="Picture 153"/>
          <p:cNvPicPr>
            <a:picLocks noChangeAspect="1" noChangeArrowheads="1"/>
          </p:cNvPicPr>
          <p:nvPr/>
        </p:nvPicPr>
        <p:blipFill>
          <a:blip r:embed="rId67" cstate="print"/>
          <a:srcRect/>
          <a:stretch>
            <a:fillRect/>
          </a:stretch>
        </p:blipFill>
        <p:spPr bwMode="auto">
          <a:xfrm>
            <a:off x="4779482" y="1336352"/>
            <a:ext cx="773113" cy="430213"/>
          </a:xfrm>
          <a:prstGeom prst="rect">
            <a:avLst/>
          </a:prstGeom>
          <a:noFill/>
          <a:ln w="9525">
            <a:noFill/>
            <a:miter lim="800000"/>
            <a:headEnd/>
            <a:tailEnd/>
          </a:ln>
        </p:spPr>
      </p:pic>
      <p:pic>
        <p:nvPicPr>
          <p:cNvPr id="2202" name="Picture 154"/>
          <p:cNvPicPr>
            <a:picLocks noChangeAspect="1" noChangeArrowheads="1"/>
          </p:cNvPicPr>
          <p:nvPr/>
        </p:nvPicPr>
        <p:blipFill>
          <a:blip r:embed="rId68" cstate="print"/>
          <a:srcRect/>
          <a:stretch>
            <a:fillRect/>
          </a:stretch>
        </p:blipFill>
        <p:spPr bwMode="auto">
          <a:xfrm>
            <a:off x="4417531" y="1350640"/>
            <a:ext cx="388938" cy="415925"/>
          </a:xfrm>
          <a:prstGeom prst="rect">
            <a:avLst/>
          </a:prstGeom>
          <a:noFill/>
          <a:ln w="9525">
            <a:noFill/>
            <a:miter lim="800000"/>
            <a:headEnd/>
            <a:tailEnd/>
          </a:ln>
        </p:spPr>
      </p:pic>
      <p:pic>
        <p:nvPicPr>
          <p:cNvPr id="2203" name="Picture 155"/>
          <p:cNvPicPr>
            <a:picLocks noChangeAspect="1" noChangeArrowheads="1"/>
          </p:cNvPicPr>
          <p:nvPr/>
        </p:nvPicPr>
        <p:blipFill>
          <a:blip r:embed="rId69" cstate="print"/>
          <a:srcRect/>
          <a:stretch>
            <a:fillRect/>
          </a:stretch>
        </p:blipFill>
        <p:spPr bwMode="auto">
          <a:xfrm>
            <a:off x="3020532" y="2284090"/>
            <a:ext cx="1971675" cy="452437"/>
          </a:xfrm>
          <a:prstGeom prst="rect">
            <a:avLst/>
          </a:prstGeom>
          <a:noFill/>
          <a:ln w="9525">
            <a:noFill/>
            <a:miter lim="800000"/>
            <a:headEnd/>
            <a:tailEnd/>
          </a:ln>
        </p:spPr>
      </p:pic>
      <p:pic>
        <p:nvPicPr>
          <p:cNvPr id="2204" name="Picture 156"/>
          <p:cNvPicPr>
            <a:picLocks noChangeAspect="1" noChangeArrowheads="1"/>
          </p:cNvPicPr>
          <p:nvPr/>
        </p:nvPicPr>
        <p:blipFill>
          <a:blip r:embed="rId70" cstate="print"/>
          <a:srcRect/>
          <a:stretch>
            <a:fillRect/>
          </a:stretch>
        </p:blipFill>
        <p:spPr bwMode="auto">
          <a:xfrm>
            <a:off x="2410931" y="2071364"/>
            <a:ext cx="795338" cy="449262"/>
          </a:xfrm>
          <a:prstGeom prst="rect">
            <a:avLst/>
          </a:prstGeom>
          <a:noFill/>
          <a:ln w="9525">
            <a:noFill/>
            <a:miter lim="800000"/>
            <a:headEnd/>
            <a:tailEnd/>
          </a:ln>
        </p:spPr>
      </p:pic>
      <p:pic>
        <p:nvPicPr>
          <p:cNvPr id="2205" name="Picture 157"/>
          <p:cNvPicPr>
            <a:picLocks noChangeAspect="1" noChangeArrowheads="1"/>
          </p:cNvPicPr>
          <p:nvPr/>
        </p:nvPicPr>
        <p:blipFill>
          <a:blip r:embed="rId69" cstate="print"/>
          <a:srcRect/>
          <a:stretch>
            <a:fillRect/>
          </a:stretch>
        </p:blipFill>
        <p:spPr bwMode="auto">
          <a:xfrm>
            <a:off x="3309457" y="3427090"/>
            <a:ext cx="1971675" cy="452437"/>
          </a:xfrm>
          <a:prstGeom prst="rect">
            <a:avLst/>
          </a:prstGeom>
          <a:noFill/>
          <a:ln w="9525">
            <a:noFill/>
            <a:miter lim="800000"/>
            <a:headEnd/>
            <a:tailEnd/>
          </a:ln>
        </p:spPr>
      </p:pic>
      <p:pic>
        <p:nvPicPr>
          <p:cNvPr id="2206" name="Picture 158"/>
          <p:cNvPicPr>
            <a:picLocks noChangeAspect="1" noChangeArrowheads="1"/>
          </p:cNvPicPr>
          <p:nvPr/>
        </p:nvPicPr>
        <p:blipFill>
          <a:blip r:embed="rId70" cstate="print"/>
          <a:srcRect/>
          <a:stretch>
            <a:fillRect/>
          </a:stretch>
        </p:blipFill>
        <p:spPr bwMode="auto">
          <a:xfrm>
            <a:off x="2410931" y="1842764"/>
            <a:ext cx="795338" cy="449262"/>
          </a:xfrm>
          <a:prstGeom prst="rect">
            <a:avLst/>
          </a:prstGeom>
          <a:noFill/>
          <a:ln w="9525">
            <a:noFill/>
            <a:miter lim="800000"/>
            <a:headEnd/>
            <a:tailEnd/>
          </a:ln>
        </p:spPr>
      </p:pic>
      <p:pic>
        <p:nvPicPr>
          <p:cNvPr id="2207" name="Picture 159"/>
          <p:cNvPicPr>
            <a:picLocks noChangeAspect="1" noChangeArrowheads="1"/>
          </p:cNvPicPr>
          <p:nvPr/>
        </p:nvPicPr>
        <p:blipFill>
          <a:blip r:embed="rId71" cstate="print"/>
          <a:srcRect/>
          <a:stretch>
            <a:fillRect/>
          </a:stretch>
        </p:blipFill>
        <p:spPr bwMode="auto">
          <a:xfrm>
            <a:off x="1099657" y="2634926"/>
            <a:ext cx="2233613" cy="482600"/>
          </a:xfrm>
          <a:prstGeom prst="rect">
            <a:avLst/>
          </a:prstGeom>
          <a:noFill/>
          <a:ln w="9525">
            <a:noFill/>
            <a:miter lim="800000"/>
            <a:headEnd/>
            <a:tailEnd/>
          </a:ln>
        </p:spPr>
      </p:pic>
      <p:pic>
        <p:nvPicPr>
          <p:cNvPr id="2208" name="Picture 160"/>
          <p:cNvPicPr>
            <a:picLocks noChangeAspect="1" noChangeArrowheads="1"/>
          </p:cNvPicPr>
          <p:nvPr/>
        </p:nvPicPr>
        <p:blipFill>
          <a:blip r:embed="rId72" cstate="print"/>
          <a:srcRect/>
          <a:stretch>
            <a:fillRect/>
          </a:stretch>
        </p:blipFill>
        <p:spPr bwMode="auto">
          <a:xfrm>
            <a:off x="4468332" y="2376164"/>
            <a:ext cx="804863" cy="482600"/>
          </a:xfrm>
          <a:prstGeom prst="rect">
            <a:avLst/>
          </a:prstGeom>
          <a:noFill/>
          <a:ln w="9525">
            <a:noFill/>
            <a:miter lim="800000"/>
            <a:headEnd/>
            <a:tailEnd/>
          </a:ln>
        </p:spPr>
      </p:pic>
      <p:graphicFrame>
        <p:nvGraphicFramePr>
          <p:cNvPr id="2209" name="Object 161"/>
          <p:cNvGraphicFramePr>
            <a:graphicFrameLocks noChangeAspect="1"/>
          </p:cNvGraphicFramePr>
          <p:nvPr>
            <p:extLst/>
          </p:nvPr>
        </p:nvGraphicFramePr>
        <p:xfrm>
          <a:off x="109057" y="4190676"/>
          <a:ext cx="3078163" cy="374650"/>
        </p:xfrm>
        <a:graphic>
          <a:graphicData uri="http://schemas.openxmlformats.org/presentationml/2006/ole">
            <mc:AlternateContent xmlns:mc="http://schemas.openxmlformats.org/markup-compatibility/2006">
              <mc:Choice xmlns:v="urn:schemas-microsoft-com:vml" Requires="v">
                <p:oleObj spid="_x0000_s24077" r:id="rId97" imgW="3202259" imgH="507937" progId="">
                  <p:embed/>
                </p:oleObj>
              </mc:Choice>
              <mc:Fallback>
                <p:oleObj r:id="rId97" imgW="3202259" imgH="507937" progId="">
                  <p:embed/>
                  <p:pic>
                    <p:nvPicPr>
                      <p:cNvPr id="2209" name="Object 161"/>
                      <p:cNvPicPr>
                        <a:picLocks noChangeAspect="1" noChangeArrowheads="1"/>
                      </p:cNvPicPr>
                      <p:nvPr/>
                    </p:nvPicPr>
                    <p:blipFill>
                      <a:blip r:embed="rId76">
                        <a:extLst>
                          <a:ext uri="{28A0092B-C50C-407E-A947-70E740481C1C}">
                            <a14:useLocalDpi xmlns:a14="http://schemas.microsoft.com/office/drawing/2010/main" val="0"/>
                          </a:ext>
                        </a:extLst>
                      </a:blip>
                      <a:srcRect b="27608"/>
                      <a:stretch>
                        <a:fillRect/>
                      </a:stretch>
                    </p:blipFill>
                    <p:spPr bwMode="auto">
                      <a:xfrm>
                        <a:off x="109057" y="4190676"/>
                        <a:ext cx="3078163"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10" name="Object 162"/>
          <p:cNvGraphicFramePr>
            <a:graphicFrameLocks noChangeAspect="1"/>
          </p:cNvGraphicFramePr>
          <p:nvPr>
            <p:extLst/>
          </p:nvPr>
        </p:nvGraphicFramePr>
        <p:xfrm>
          <a:off x="566256" y="6013127"/>
          <a:ext cx="3525838" cy="479425"/>
        </p:xfrm>
        <a:graphic>
          <a:graphicData uri="http://schemas.openxmlformats.org/presentationml/2006/ole">
            <mc:AlternateContent xmlns:mc="http://schemas.openxmlformats.org/markup-compatibility/2006">
              <mc:Choice xmlns:v="urn:schemas-microsoft-com:vml" Requires="v">
                <p:oleObj spid="_x0000_s24078" name="Image" r:id="rId98" imgW="1951220" imgH="682927" progId="">
                  <p:embed/>
                </p:oleObj>
              </mc:Choice>
              <mc:Fallback>
                <p:oleObj name="Image" r:id="rId98" imgW="1951220" imgH="682927" progId="">
                  <p:embed/>
                  <p:pic>
                    <p:nvPicPr>
                      <p:cNvPr id="2210" name="Object 162"/>
                      <p:cNvPicPr>
                        <a:picLocks noChangeAspect="1" noChangeArrowheads="1"/>
                      </p:cNvPicPr>
                      <p:nvPr/>
                    </p:nvPicPr>
                    <p:blipFill>
                      <a:blip r:embed="rId99">
                        <a:extLst>
                          <a:ext uri="{28A0092B-C50C-407E-A947-70E740481C1C}">
                            <a14:useLocalDpi xmlns:a14="http://schemas.microsoft.com/office/drawing/2010/main" val="0"/>
                          </a:ext>
                        </a:extLst>
                      </a:blip>
                      <a:srcRect l="2811" t="23521" r="4567" b="28337"/>
                      <a:stretch>
                        <a:fillRect/>
                      </a:stretch>
                    </p:blipFill>
                    <p:spPr bwMode="auto">
                      <a:xfrm>
                        <a:off x="566256" y="6013127"/>
                        <a:ext cx="35258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211" name="Picture 163"/>
          <p:cNvPicPr>
            <a:picLocks noChangeAspect="1" noChangeArrowheads="1"/>
          </p:cNvPicPr>
          <p:nvPr/>
        </p:nvPicPr>
        <p:blipFill>
          <a:blip r:embed="rId83" cstate="print"/>
          <a:srcRect/>
          <a:stretch>
            <a:fillRect/>
          </a:stretch>
        </p:blipFill>
        <p:spPr bwMode="auto">
          <a:xfrm>
            <a:off x="3592031" y="4784402"/>
            <a:ext cx="1962150" cy="436563"/>
          </a:xfrm>
          <a:prstGeom prst="rect">
            <a:avLst/>
          </a:prstGeom>
          <a:noFill/>
          <a:ln w="9525">
            <a:noFill/>
            <a:miter lim="800000"/>
            <a:headEnd/>
            <a:tailEnd/>
          </a:ln>
        </p:spPr>
      </p:pic>
      <p:pic>
        <p:nvPicPr>
          <p:cNvPr id="2212" name="Picture 164"/>
          <p:cNvPicPr>
            <a:picLocks noChangeAspect="1" noChangeArrowheads="1"/>
          </p:cNvPicPr>
          <p:nvPr/>
        </p:nvPicPr>
        <p:blipFill>
          <a:blip r:embed="rId84" cstate="print"/>
          <a:srcRect/>
          <a:stretch>
            <a:fillRect/>
          </a:stretch>
        </p:blipFill>
        <p:spPr bwMode="auto">
          <a:xfrm>
            <a:off x="3009420" y="4781227"/>
            <a:ext cx="593725" cy="442913"/>
          </a:xfrm>
          <a:prstGeom prst="rect">
            <a:avLst/>
          </a:prstGeom>
          <a:noFill/>
          <a:ln w="9525">
            <a:noFill/>
            <a:miter lim="800000"/>
            <a:headEnd/>
            <a:tailEnd/>
          </a:ln>
        </p:spPr>
      </p:pic>
      <p:pic>
        <p:nvPicPr>
          <p:cNvPr id="2213" name="Picture 165"/>
          <p:cNvPicPr>
            <a:picLocks noChangeAspect="1" noChangeArrowheads="1"/>
          </p:cNvPicPr>
          <p:nvPr/>
        </p:nvPicPr>
        <p:blipFill>
          <a:blip r:embed="rId85" cstate="print"/>
          <a:srcRect/>
          <a:stretch>
            <a:fillRect/>
          </a:stretch>
        </p:blipFill>
        <p:spPr bwMode="auto">
          <a:xfrm>
            <a:off x="5390669" y="4784402"/>
            <a:ext cx="622300" cy="442913"/>
          </a:xfrm>
          <a:prstGeom prst="rect">
            <a:avLst/>
          </a:prstGeom>
          <a:noFill/>
          <a:ln w="9525">
            <a:noFill/>
            <a:miter lim="800000"/>
            <a:headEnd/>
            <a:tailEnd/>
          </a:ln>
        </p:spPr>
      </p:pic>
      <p:pic>
        <p:nvPicPr>
          <p:cNvPr id="2214" name="Picture 166"/>
          <p:cNvPicPr>
            <a:picLocks noChangeAspect="1" noChangeArrowheads="1"/>
          </p:cNvPicPr>
          <p:nvPr/>
        </p:nvPicPr>
        <p:blipFill>
          <a:blip r:embed="rId86" cstate="print"/>
          <a:srcRect/>
          <a:stretch>
            <a:fillRect/>
          </a:stretch>
        </p:blipFill>
        <p:spPr bwMode="auto">
          <a:xfrm>
            <a:off x="2503006" y="4784401"/>
            <a:ext cx="554038" cy="439738"/>
          </a:xfrm>
          <a:prstGeom prst="rect">
            <a:avLst/>
          </a:prstGeom>
          <a:noFill/>
          <a:ln w="9525">
            <a:noFill/>
            <a:miter lim="800000"/>
            <a:headEnd/>
            <a:tailEnd/>
          </a:ln>
        </p:spPr>
      </p:pic>
      <p:pic>
        <p:nvPicPr>
          <p:cNvPr id="2215" name="Picture 167"/>
          <p:cNvPicPr>
            <a:picLocks noChangeAspect="1" noChangeArrowheads="1"/>
          </p:cNvPicPr>
          <p:nvPr/>
        </p:nvPicPr>
        <p:blipFill>
          <a:blip r:embed="rId83" cstate="print"/>
          <a:srcRect/>
          <a:stretch>
            <a:fillRect/>
          </a:stretch>
        </p:blipFill>
        <p:spPr bwMode="auto">
          <a:xfrm>
            <a:off x="794856" y="5784527"/>
            <a:ext cx="1962150" cy="436563"/>
          </a:xfrm>
          <a:prstGeom prst="rect">
            <a:avLst/>
          </a:prstGeom>
          <a:noFill/>
          <a:ln w="9525">
            <a:noFill/>
            <a:miter lim="800000"/>
            <a:headEnd/>
            <a:tailEnd/>
          </a:ln>
        </p:spPr>
      </p:pic>
      <p:pic>
        <p:nvPicPr>
          <p:cNvPr id="2216" name="Picture 168"/>
          <p:cNvPicPr>
            <a:picLocks noChangeAspect="1" noChangeArrowheads="1"/>
          </p:cNvPicPr>
          <p:nvPr/>
        </p:nvPicPr>
        <p:blipFill>
          <a:blip r:embed="rId84" cstate="print"/>
          <a:srcRect/>
          <a:stretch>
            <a:fillRect/>
          </a:stretch>
        </p:blipFill>
        <p:spPr bwMode="auto">
          <a:xfrm>
            <a:off x="6052657" y="5403527"/>
            <a:ext cx="593725" cy="442913"/>
          </a:xfrm>
          <a:prstGeom prst="rect">
            <a:avLst/>
          </a:prstGeom>
          <a:noFill/>
          <a:ln w="9525">
            <a:noFill/>
            <a:miter lim="800000"/>
            <a:headEnd/>
            <a:tailEnd/>
          </a:ln>
        </p:spPr>
      </p:pic>
      <p:pic>
        <p:nvPicPr>
          <p:cNvPr id="2217" name="Picture 169"/>
          <p:cNvPicPr>
            <a:picLocks noChangeAspect="1" noChangeArrowheads="1"/>
          </p:cNvPicPr>
          <p:nvPr/>
        </p:nvPicPr>
        <p:blipFill>
          <a:blip r:embed="rId85" cstate="print"/>
          <a:srcRect/>
          <a:stretch>
            <a:fillRect/>
          </a:stretch>
        </p:blipFill>
        <p:spPr bwMode="auto">
          <a:xfrm>
            <a:off x="5390669" y="4784402"/>
            <a:ext cx="622300" cy="442913"/>
          </a:xfrm>
          <a:prstGeom prst="rect">
            <a:avLst/>
          </a:prstGeom>
          <a:noFill/>
          <a:ln w="9525">
            <a:noFill/>
            <a:miter lim="800000"/>
            <a:headEnd/>
            <a:tailEnd/>
          </a:ln>
        </p:spPr>
      </p:pic>
      <p:pic>
        <p:nvPicPr>
          <p:cNvPr id="2218" name="Picture 170"/>
          <p:cNvPicPr>
            <a:picLocks noChangeAspect="1" noChangeArrowheads="1"/>
          </p:cNvPicPr>
          <p:nvPr/>
        </p:nvPicPr>
        <p:blipFill>
          <a:blip r:embed="rId86" cstate="print"/>
          <a:srcRect/>
          <a:stretch>
            <a:fillRect/>
          </a:stretch>
        </p:blipFill>
        <p:spPr bwMode="auto">
          <a:xfrm>
            <a:off x="2182331" y="5271765"/>
            <a:ext cx="554038" cy="439737"/>
          </a:xfrm>
          <a:prstGeom prst="rect">
            <a:avLst/>
          </a:prstGeom>
          <a:noFill/>
          <a:ln w="9525">
            <a:noFill/>
            <a:miter lim="800000"/>
            <a:headEnd/>
            <a:tailEnd/>
          </a:ln>
        </p:spPr>
      </p:pic>
      <p:pic>
        <p:nvPicPr>
          <p:cNvPr id="2219" name="Picture 171"/>
          <p:cNvPicPr>
            <a:picLocks noChangeAspect="1" noChangeArrowheads="1"/>
          </p:cNvPicPr>
          <p:nvPr/>
        </p:nvPicPr>
        <p:blipFill>
          <a:blip r:embed="rId100" cstate="print"/>
          <a:srcRect/>
          <a:stretch>
            <a:fillRect/>
          </a:stretch>
        </p:blipFill>
        <p:spPr bwMode="auto">
          <a:xfrm>
            <a:off x="6608281" y="5367013"/>
            <a:ext cx="2520950" cy="490538"/>
          </a:xfrm>
          <a:prstGeom prst="rect">
            <a:avLst/>
          </a:prstGeom>
          <a:noFill/>
          <a:ln w="9525">
            <a:noFill/>
            <a:miter lim="800000"/>
            <a:headEnd/>
            <a:tailEnd/>
          </a:ln>
        </p:spPr>
      </p:pic>
      <p:pic>
        <p:nvPicPr>
          <p:cNvPr id="2220" name="Picture 172"/>
          <p:cNvPicPr>
            <a:picLocks noChangeAspect="1" noChangeArrowheads="1"/>
          </p:cNvPicPr>
          <p:nvPr/>
        </p:nvPicPr>
        <p:blipFill>
          <a:blip r:embed="rId96" cstate="print"/>
          <a:srcRect/>
          <a:stretch>
            <a:fillRect/>
          </a:stretch>
        </p:blipFill>
        <p:spPr bwMode="auto">
          <a:xfrm>
            <a:off x="7043256" y="863276"/>
            <a:ext cx="3479800" cy="501650"/>
          </a:xfrm>
          <a:prstGeom prst="rect">
            <a:avLst/>
          </a:prstGeom>
          <a:noFill/>
          <a:ln w="9525">
            <a:noFill/>
            <a:miter lim="800000"/>
            <a:headEnd/>
            <a:tailEnd/>
          </a:ln>
        </p:spPr>
      </p:pic>
      <p:pic>
        <p:nvPicPr>
          <p:cNvPr id="2221" name="Picture 173"/>
          <p:cNvPicPr>
            <a:picLocks noChangeAspect="1" noChangeArrowheads="1"/>
          </p:cNvPicPr>
          <p:nvPr/>
        </p:nvPicPr>
        <p:blipFill>
          <a:blip r:embed="rId88" cstate="print"/>
          <a:srcRect/>
          <a:stretch>
            <a:fillRect/>
          </a:stretch>
        </p:blipFill>
        <p:spPr bwMode="auto">
          <a:xfrm>
            <a:off x="7576656" y="-6673"/>
            <a:ext cx="2655888" cy="423863"/>
          </a:xfrm>
          <a:prstGeom prst="rect">
            <a:avLst/>
          </a:prstGeom>
          <a:noFill/>
          <a:ln w="9525">
            <a:noFill/>
            <a:miter lim="800000"/>
            <a:headEnd/>
            <a:tailEnd/>
          </a:ln>
        </p:spPr>
      </p:pic>
      <p:pic>
        <p:nvPicPr>
          <p:cNvPr id="2222" name="Picture 174"/>
          <p:cNvPicPr>
            <a:picLocks noChangeAspect="1" noChangeArrowheads="1"/>
          </p:cNvPicPr>
          <p:nvPr/>
        </p:nvPicPr>
        <p:blipFill>
          <a:blip r:embed="rId89" cstate="print"/>
          <a:srcRect/>
          <a:stretch>
            <a:fillRect/>
          </a:stretch>
        </p:blipFill>
        <p:spPr bwMode="auto">
          <a:xfrm>
            <a:off x="3782532" y="2812727"/>
            <a:ext cx="758825" cy="430213"/>
          </a:xfrm>
          <a:prstGeom prst="rect">
            <a:avLst/>
          </a:prstGeom>
          <a:noFill/>
          <a:ln w="9525">
            <a:noFill/>
            <a:miter lim="800000"/>
            <a:headEnd/>
            <a:tailEnd/>
          </a:ln>
        </p:spPr>
      </p:pic>
      <p:graphicFrame>
        <p:nvGraphicFramePr>
          <p:cNvPr id="2223" name="Object 175"/>
          <p:cNvGraphicFramePr>
            <a:graphicFrameLocks noChangeAspect="1"/>
          </p:cNvGraphicFramePr>
          <p:nvPr>
            <p:extLst/>
          </p:nvPr>
        </p:nvGraphicFramePr>
        <p:xfrm>
          <a:off x="6982932" y="1441127"/>
          <a:ext cx="2786063" cy="454025"/>
        </p:xfrm>
        <a:graphic>
          <a:graphicData uri="http://schemas.openxmlformats.org/presentationml/2006/ole">
            <mc:AlternateContent xmlns:mc="http://schemas.openxmlformats.org/markup-compatibility/2006">
              <mc:Choice xmlns:v="urn:schemas-microsoft-com:vml" Requires="v">
                <p:oleObj spid="_x0000_s24079" name="Image" r:id="rId101" imgW="1670166" imgH="511848" progId="">
                  <p:embed/>
                </p:oleObj>
              </mc:Choice>
              <mc:Fallback>
                <p:oleObj name="Image" r:id="rId101" imgW="1670166" imgH="511848" progId="">
                  <p:embed/>
                  <p:pic>
                    <p:nvPicPr>
                      <p:cNvPr id="2223" name="Object 175"/>
                      <p:cNvPicPr>
                        <a:picLocks noChangeAspect="1" noChangeArrowheads="1"/>
                      </p:cNvPicPr>
                      <p:nvPr/>
                    </p:nvPicPr>
                    <p:blipFill>
                      <a:blip r:embed="rId91">
                        <a:extLst>
                          <a:ext uri="{28A0092B-C50C-407E-A947-70E740481C1C}">
                            <a14:useLocalDpi xmlns:a14="http://schemas.microsoft.com/office/drawing/2010/main" val="0"/>
                          </a:ext>
                        </a:extLst>
                      </a:blip>
                      <a:srcRect l="1237" t="-702" r="20319" b="52632"/>
                      <a:stretch>
                        <a:fillRect/>
                      </a:stretch>
                    </p:blipFill>
                    <p:spPr bwMode="auto">
                      <a:xfrm>
                        <a:off x="6982932" y="1441127"/>
                        <a:ext cx="278606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224" name="Picture 176"/>
          <p:cNvPicPr>
            <a:picLocks noChangeAspect="1" noChangeArrowheads="1"/>
          </p:cNvPicPr>
          <p:nvPr/>
        </p:nvPicPr>
        <p:blipFill>
          <a:blip r:embed="rId102" cstate="print"/>
          <a:srcRect/>
          <a:stretch>
            <a:fillRect/>
          </a:stretch>
        </p:blipFill>
        <p:spPr bwMode="auto">
          <a:xfrm>
            <a:off x="7359963" y="2385690"/>
            <a:ext cx="1598612" cy="350837"/>
          </a:xfrm>
          <a:prstGeom prst="rect">
            <a:avLst/>
          </a:prstGeom>
          <a:noFill/>
          <a:ln w="9525">
            <a:noFill/>
            <a:miter lim="800000"/>
            <a:headEnd/>
            <a:tailEnd/>
          </a:ln>
        </p:spPr>
      </p:pic>
      <p:pic>
        <p:nvPicPr>
          <p:cNvPr id="2225" name="Picture 177"/>
          <p:cNvPicPr>
            <a:picLocks noChangeAspect="1" noChangeArrowheads="1"/>
          </p:cNvPicPr>
          <p:nvPr/>
        </p:nvPicPr>
        <p:blipFill>
          <a:blip r:embed="rId92" cstate="print"/>
          <a:srcRect/>
          <a:stretch>
            <a:fillRect/>
          </a:stretch>
        </p:blipFill>
        <p:spPr bwMode="auto">
          <a:xfrm>
            <a:off x="7881456" y="1060126"/>
            <a:ext cx="2147888" cy="350838"/>
          </a:xfrm>
          <a:prstGeom prst="rect">
            <a:avLst/>
          </a:prstGeom>
          <a:noFill/>
          <a:ln w="9525">
            <a:noFill/>
            <a:miter lim="800000"/>
            <a:headEnd/>
            <a:tailEnd/>
          </a:ln>
        </p:spPr>
      </p:pic>
      <p:pic>
        <p:nvPicPr>
          <p:cNvPr id="2226" name="Picture 178"/>
          <p:cNvPicPr>
            <a:picLocks noChangeAspect="1" noChangeArrowheads="1"/>
          </p:cNvPicPr>
          <p:nvPr/>
        </p:nvPicPr>
        <p:blipFill>
          <a:blip r:embed="rId94" cstate="print"/>
          <a:srcRect/>
          <a:stretch>
            <a:fillRect/>
          </a:stretch>
        </p:blipFill>
        <p:spPr bwMode="auto">
          <a:xfrm>
            <a:off x="7271856" y="2355527"/>
            <a:ext cx="1708150" cy="385763"/>
          </a:xfrm>
          <a:prstGeom prst="rect">
            <a:avLst/>
          </a:prstGeom>
          <a:noFill/>
          <a:ln w="9525">
            <a:noFill/>
            <a:miter lim="800000"/>
            <a:headEnd/>
            <a:tailEnd/>
          </a:ln>
        </p:spPr>
      </p:pic>
      <p:pic>
        <p:nvPicPr>
          <p:cNvPr id="2227" name="Picture 179"/>
          <p:cNvPicPr>
            <a:picLocks noChangeAspect="1" noChangeArrowheads="1"/>
          </p:cNvPicPr>
          <p:nvPr/>
        </p:nvPicPr>
        <p:blipFill>
          <a:blip r:embed="rId96" cstate="print"/>
          <a:srcRect/>
          <a:stretch>
            <a:fillRect/>
          </a:stretch>
        </p:blipFill>
        <p:spPr bwMode="auto">
          <a:xfrm>
            <a:off x="5306531" y="1244276"/>
            <a:ext cx="3479800" cy="501650"/>
          </a:xfrm>
          <a:prstGeom prst="rect">
            <a:avLst/>
          </a:prstGeom>
          <a:noFill/>
          <a:ln w="9525">
            <a:noFill/>
            <a:miter lim="800000"/>
            <a:headEnd/>
            <a:tailEnd/>
          </a:ln>
        </p:spPr>
      </p:pic>
      <p:pic>
        <p:nvPicPr>
          <p:cNvPr id="2228" name="Picture 180"/>
          <p:cNvPicPr>
            <a:picLocks noChangeAspect="1" noChangeArrowheads="1"/>
          </p:cNvPicPr>
          <p:nvPr/>
        </p:nvPicPr>
        <p:blipFill>
          <a:blip r:embed="rId83" cstate="print"/>
          <a:srcRect/>
          <a:stretch>
            <a:fillRect/>
          </a:stretch>
        </p:blipFill>
        <p:spPr bwMode="auto">
          <a:xfrm>
            <a:off x="5366856" y="4946327"/>
            <a:ext cx="1962150" cy="436563"/>
          </a:xfrm>
          <a:prstGeom prst="rect">
            <a:avLst/>
          </a:prstGeom>
          <a:noFill/>
          <a:ln w="9525">
            <a:noFill/>
            <a:miter lim="800000"/>
            <a:headEnd/>
            <a:tailEnd/>
          </a:ln>
        </p:spPr>
      </p:pic>
      <p:pic>
        <p:nvPicPr>
          <p:cNvPr id="2229" name="Picture 181"/>
          <p:cNvPicPr>
            <a:picLocks noChangeAspect="1" noChangeArrowheads="1"/>
          </p:cNvPicPr>
          <p:nvPr/>
        </p:nvPicPr>
        <p:blipFill>
          <a:blip r:embed="rId84" cstate="print"/>
          <a:srcRect/>
          <a:stretch>
            <a:fillRect/>
          </a:stretch>
        </p:blipFill>
        <p:spPr bwMode="auto">
          <a:xfrm>
            <a:off x="3553932" y="4738364"/>
            <a:ext cx="593725" cy="442912"/>
          </a:xfrm>
          <a:prstGeom prst="rect">
            <a:avLst/>
          </a:prstGeom>
          <a:noFill/>
          <a:ln w="9525">
            <a:noFill/>
            <a:miter lim="800000"/>
            <a:headEnd/>
            <a:tailEnd/>
          </a:ln>
        </p:spPr>
      </p:pic>
      <p:pic>
        <p:nvPicPr>
          <p:cNvPr id="2230" name="Picture 182"/>
          <p:cNvPicPr>
            <a:picLocks noChangeAspect="1" noChangeArrowheads="1"/>
          </p:cNvPicPr>
          <p:nvPr/>
        </p:nvPicPr>
        <p:blipFill>
          <a:blip r:embed="rId85" cstate="print"/>
          <a:srcRect/>
          <a:stretch>
            <a:fillRect/>
          </a:stretch>
        </p:blipFill>
        <p:spPr bwMode="auto">
          <a:xfrm>
            <a:off x="5733569" y="4966964"/>
            <a:ext cx="622300" cy="442912"/>
          </a:xfrm>
          <a:prstGeom prst="rect">
            <a:avLst/>
          </a:prstGeom>
          <a:noFill/>
          <a:ln w="9525">
            <a:noFill/>
            <a:miter lim="800000"/>
            <a:headEnd/>
            <a:tailEnd/>
          </a:ln>
        </p:spPr>
      </p:pic>
      <p:pic>
        <p:nvPicPr>
          <p:cNvPr id="2231" name="Picture 183"/>
          <p:cNvPicPr>
            <a:picLocks noChangeAspect="1" noChangeArrowheads="1"/>
          </p:cNvPicPr>
          <p:nvPr/>
        </p:nvPicPr>
        <p:blipFill>
          <a:blip r:embed="rId86" cstate="print"/>
          <a:srcRect/>
          <a:stretch>
            <a:fillRect/>
          </a:stretch>
        </p:blipFill>
        <p:spPr bwMode="auto">
          <a:xfrm>
            <a:off x="2845906" y="4966965"/>
            <a:ext cx="554038" cy="439737"/>
          </a:xfrm>
          <a:prstGeom prst="rect">
            <a:avLst/>
          </a:prstGeom>
          <a:noFill/>
          <a:ln w="9525">
            <a:noFill/>
            <a:miter lim="800000"/>
            <a:headEnd/>
            <a:tailEnd/>
          </a:ln>
        </p:spPr>
      </p:pic>
      <p:pic>
        <p:nvPicPr>
          <p:cNvPr id="2232" name="Picture 184"/>
          <p:cNvPicPr>
            <a:picLocks noChangeAspect="1" noChangeArrowheads="1"/>
          </p:cNvPicPr>
          <p:nvPr/>
        </p:nvPicPr>
        <p:blipFill>
          <a:blip r:embed="rId83" cstate="print"/>
          <a:srcRect/>
          <a:stretch>
            <a:fillRect/>
          </a:stretch>
        </p:blipFill>
        <p:spPr bwMode="auto">
          <a:xfrm>
            <a:off x="1572731" y="4717727"/>
            <a:ext cx="1962150" cy="436563"/>
          </a:xfrm>
          <a:prstGeom prst="rect">
            <a:avLst/>
          </a:prstGeom>
          <a:noFill/>
          <a:ln w="9525">
            <a:noFill/>
            <a:miter lim="800000"/>
            <a:headEnd/>
            <a:tailEnd/>
          </a:ln>
        </p:spPr>
      </p:pic>
      <p:pic>
        <p:nvPicPr>
          <p:cNvPr id="2233" name="Picture 185"/>
          <p:cNvPicPr>
            <a:picLocks noChangeAspect="1" noChangeArrowheads="1"/>
          </p:cNvPicPr>
          <p:nvPr/>
        </p:nvPicPr>
        <p:blipFill>
          <a:blip r:embed="rId84" cstate="print"/>
          <a:srcRect/>
          <a:stretch>
            <a:fillRect/>
          </a:stretch>
        </p:blipFill>
        <p:spPr bwMode="auto">
          <a:xfrm>
            <a:off x="3020532" y="5195564"/>
            <a:ext cx="593725" cy="442912"/>
          </a:xfrm>
          <a:prstGeom prst="rect">
            <a:avLst/>
          </a:prstGeom>
          <a:noFill/>
          <a:ln w="9525">
            <a:noFill/>
            <a:miter lim="800000"/>
            <a:headEnd/>
            <a:tailEnd/>
          </a:ln>
        </p:spPr>
      </p:pic>
      <p:pic>
        <p:nvPicPr>
          <p:cNvPr id="2234" name="Picture 186"/>
          <p:cNvPicPr>
            <a:picLocks noChangeAspect="1" noChangeArrowheads="1"/>
          </p:cNvPicPr>
          <p:nvPr/>
        </p:nvPicPr>
        <p:blipFill>
          <a:blip r:embed="rId85" cstate="print"/>
          <a:srcRect/>
          <a:stretch>
            <a:fillRect/>
          </a:stretch>
        </p:blipFill>
        <p:spPr bwMode="auto">
          <a:xfrm>
            <a:off x="5916131" y="5119364"/>
            <a:ext cx="622300" cy="442912"/>
          </a:xfrm>
          <a:prstGeom prst="rect">
            <a:avLst/>
          </a:prstGeom>
          <a:noFill/>
          <a:ln w="9525">
            <a:noFill/>
            <a:miter lim="800000"/>
            <a:headEnd/>
            <a:tailEnd/>
          </a:ln>
        </p:spPr>
      </p:pic>
      <p:pic>
        <p:nvPicPr>
          <p:cNvPr id="2235" name="Picture 187"/>
          <p:cNvPicPr>
            <a:picLocks noChangeAspect="1" noChangeArrowheads="1"/>
          </p:cNvPicPr>
          <p:nvPr/>
        </p:nvPicPr>
        <p:blipFill>
          <a:blip r:embed="rId86" cstate="print"/>
          <a:srcRect/>
          <a:stretch>
            <a:fillRect/>
          </a:stretch>
        </p:blipFill>
        <p:spPr bwMode="auto">
          <a:xfrm>
            <a:off x="2410931" y="5043165"/>
            <a:ext cx="554038" cy="439737"/>
          </a:xfrm>
          <a:prstGeom prst="rect">
            <a:avLst/>
          </a:prstGeom>
          <a:noFill/>
          <a:ln w="9525">
            <a:noFill/>
            <a:miter lim="800000"/>
            <a:headEnd/>
            <a:tailEnd/>
          </a:ln>
        </p:spPr>
      </p:pic>
      <p:pic>
        <p:nvPicPr>
          <p:cNvPr id="2236" name="Picture 188"/>
          <p:cNvPicPr>
            <a:picLocks noChangeAspect="1" noChangeArrowheads="1"/>
          </p:cNvPicPr>
          <p:nvPr/>
        </p:nvPicPr>
        <p:blipFill>
          <a:blip r:embed="rId72" cstate="print"/>
          <a:srcRect/>
          <a:stretch>
            <a:fillRect/>
          </a:stretch>
        </p:blipFill>
        <p:spPr bwMode="auto">
          <a:xfrm>
            <a:off x="3309457" y="3041326"/>
            <a:ext cx="804863" cy="482600"/>
          </a:xfrm>
          <a:prstGeom prst="rect">
            <a:avLst/>
          </a:prstGeom>
          <a:noFill/>
          <a:ln w="9525">
            <a:noFill/>
            <a:miter lim="800000"/>
            <a:headEnd/>
            <a:tailEnd/>
          </a:ln>
        </p:spPr>
      </p:pic>
      <p:pic>
        <p:nvPicPr>
          <p:cNvPr id="2237" name="Picture 189"/>
          <p:cNvPicPr>
            <a:picLocks noChangeAspect="1" noChangeArrowheads="1"/>
          </p:cNvPicPr>
          <p:nvPr/>
        </p:nvPicPr>
        <p:blipFill>
          <a:blip r:embed="rId72" cstate="print"/>
          <a:srcRect/>
          <a:stretch>
            <a:fillRect/>
          </a:stretch>
        </p:blipFill>
        <p:spPr bwMode="auto">
          <a:xfrm>
            <a:off x="337657" y="2711126"/>
            <a:ext cx="804863" cy="482600"/>
          </a:xfrm>
          <a:prstGeom prst="rect">
            <a:avLst/>
          </a:prstGeom>
          <a:noFill/>
          <a:ln w="9525">
            <a:noFill/>
            <a:miter lim="800000"/>
            <a:headEnd/>
            <a:tailEnd/>
          </a:ln>
        </p:spPr>
      </p:pic>
      <p:pic>
        <p:nvPicPr>
          <p:cNvPr id="2238" name="Picture 190"/>
          <p:cNvPicPr>
            <a:picLocks noChangeAspect="1" noChangeArrowheads="1"/>
          </p:cNvPicPr>
          <p:nvPr/>
        </p:nvPicPr>
        <p:blipFill>
          <a:blip r:embed="rId71" cstate="print"/>
          <a:srcRect/>
          <a:stretch>
            <a:fillRect/>
          </a:stretch>
        </p:blipFill>
        <p:spPr bwMode="auto">
          <a:xfrm>
            <a:off x="2014057" y="2888926"/>
            <a:ext cx="2233613" cy="482600"/>
          </a:xfrm>
          <a:prstGeom prst="rect">
            <a:avLst/>
          </a:prstGeom>
          <a:noFill/>
          <a:ln w="9525">
            <a:noFill/>
            <a:miter lim="800000"/>
            <a:headEnd/>
            <a:tailEnd/>
          </a:ln>
        </p:spPr>
      </p:pic>
      <p:pic>
        <p:nvPicPr>
          <p:cNvPr id="2239" name="Picture 191"/>
          <p:cNvPicPr>
            <a:picLocks noChangeAspect="1" noChangeArrowheads="1"/>
          </p:cNvPicPr>
          <p:nvPr/>
        </p:nvPicPr>
        <p:blipFill>
          <a:blip r:embed="rId71" cstate="print"/>
          <a:srcRect/>
          <a:stretch>
            <a:fillRect/>
          </a:stretch>
        </p:blipFill>
        <p:spPr bwMode="auto">
          <a:xfrm>
            <a:off x="2487132" y="2680964"/>
            <a:ext cx="2233613" cy="482600"/>
          </a:xfrm>
          <a:prstGeom prst="rect">
            <a:avLst/>
          </a:prstGeom>
          <a:noFill/>
          <a:ln w="9525">
            <a:noFill/>
            <a:miter lim="800000"/>
            <a:headEnd/>
            <a:tailEnd/>
          </a:ln>
        </p:spPr>
      </p:pic>
      <p:pic>
        <p:nvPicPr>
          <p:cNvPr id="2240" name="Picture 192"/>
          <p:cNvPicPr>
            <a:picLocks noChangeAspect="1" noChangeArrowheads="1"/>
          </p:cNvPicPr>
          <p:nvPr/>
        </p:nvPicPr>
        <p:blipFill>
          <a:blip r:embed="rId69" cstate="print"/>
          <a:srcRect/>
          <a:stretch>
            <a:fillRect/>
          </a:stretch>
        </p:blipFill>
        <p:spPr bwMode="auto">
          <a:xfrm>
            <a:off x="337657" y="2203126"/>
            <a:ext cx="1971675" cy="452438"/>
          </a:xfrm>
          <a:prstGeom prst="rect">
            <a:avLst/>
          </a:prstGeom>
          <a:noFill/>
          <a:ln w="9525">
            <a:noFill/>
            <a:miter lim="800000"/>
            <a:headEnd/>
            <a:tailEnd/>
          </a:ln>
        </p:spPr>
      </p:pic>
      <p:pic>
        <p:nvPicPr>
          <p:cNvPr id="2241" name="Picture 193"/>
          <p:cNvPicPr>
            <a:picLocks noChangeAspect="1" noChangeArrowheads="1"/>
          </p:cNvPicPr>
          <p:nvPr/>
        </p:nvPicPr>
        <p:blipFill>
          <a:blip r:embed="rId69" cstate="print"/>
          <a:srcRect/>
          <a:stretch>
            <a:fillRect/>
          </a:stretch>
        </p:blipFill>
        <p:spPr bwMode="auto">
          <a:xfrm>
            <a:off x="2182332" y="1690365"/>
            <a:ext cx="1971675" cy="452437"/>
          </a:xfrm>
          <a:prstGeom prst="rect">
            <a:avLst/>
          </a:prstGeom>
          <a:noFill/>
          <a:ln w="9525">
            <a:noFill/>
            <a:miter lim="800000"/>
            <a:headEnd/>
            <a:tailEnd/>
          </a:ln>
        </p:spPr>
      </p:pic>
      <p:pic>
        <p:nvPicPr>
          <p:cNvPr id="2242" name="Picture 194"/>
          <p:cNvPicPr>
            <a:picLocks noChangeAspect="1" noChangeArrowheads="1"/>
          </p:cNvPicPr>
          <p:nvPr/>
        </p:nvPicPr>
        <p:blipFill>
          <a:blip r:embed="rId66" cstate="print"/>
          <a:srcRect/>
          <a:stretch>
            <a:fillRect/>
          </a:stretch>
        </p:blipFill>
        <p:spPr bwMode="auto">
          <a:xfrm>
            <a:off x="1328256" y="1471290"/>
            <a:ext cx="1981200" cy="427037"/>
          </a:xfrm>
          <a:prstGeom prst="rect">
            <a:avLst/>
          </a:prstGeom>
          <a:noFill/>
          <a:ln w="9525">
            <a:noFill/>
            <a:miter lim="800000"/>
            <a:headEnd/>
            <a:tailEnd/>
          </a:ln>
        </p:spPr>
      </p:pic>
      <p:pic>
        <p:nvPicPr>
          <p:cNvPr id="2243" name="Picture 195"/>
          <p:cNvPicPr>
            <a:picLocks noChangeAspect="1" noChangeArrowheads="1"/>
          </p:cNvPicPr>
          <p:nvPr/>
        </p:nvPicPr>
        <p:blipFill>
          <a:blip r:embed="rId66" cstate="print"/>
          <a:srcRect/>
          <a:stretch>
            <a:fillRect/>
          </a:stretch>
        </p:blipFill>
        <p:spPr bwMode="auto">
          <a:xfrm>
            <a:off x="2182331" y="1766565"/>
            <a:ext cx="1981200" cy="427037"/>
          </a:xfrm>
          <a:prstGeom prst="rect">
            <a:avLst/>
          </a:prstGeom>
          <a:noFill/>
          <a:ln w="9525">
            <a:noFill/>
            <a:miter lim="800000"/>
            <a:headEnd/>
            <a:tailEnd/>
          </a:ln>
        </p:spPr>
      </p:pic>
      <p:pic>
        <p:nvPicPr>
          <p:cNvPr id="2244" name="Picture 196"/>
          <p:cNvPicPr>
            <a:picLocks noChangeAspect="1" noChangeArrowheads="1"/>
          </p:cNvPicPr>
          <p:nvPr/>
        </p:nvPicPr>
        <p:blipFill>
          <a:blip r:embed="rId66" cstate="print"/>
          <a:srcRect/>
          <a:stretch>
            <a:fillRect/>
          </a:stretch>
        </p:blipFill>
        <p:spPr bwMode="auto">
          <a:xfrm>
            <a:off x="1861656" y="861690"/>
            <a:ext cx="1981200" cy="427037"/>
          </a:xfrm>
          <a:prstGeom prst="rect">
            <a:avLst/>
          </a:prstGeom>
          <a:noFill/>
          <a:ln w="9525">
            <a:noFill/>
            <a:miter lim="800000"/>
            <a:headEnd/>
            <a:tailEnd/>
          </a:ln>
        </p:spPr>
      </p:pic>
      <p:pic>
        <p:nvPicPr>
          <p:cNvPr id="2245" name="Picture 197"/>
          <p:cNvPicPr>
            <a:picLocks noChangeAspect="1" noChangeArrowheads="1"/>
          </p:cNvPicPr>
          <p:nvPr/>
        </p:nvPicPr>
        <p:blipFill>
          <a:blip r:embed="rId67" cstate="print"/>
          <a:srcRect/>
          <a:stretch>
            <a:fillRect/>
          </a:stretch>
        </p:blipFill>
        <p:spPr bwMode="auto">
          <a:xfrm>
            <a:off x="4931882" y="1488752"/>
            <a:ext cx="773113" cy="430213"/>
          </a:xfrm>
          <a:prstGeom prst="rect">
            <a:avLst/>
          </a:prstGeom>
          <a:noFill/>
          <a:ln w="9525">
            <a:noFill/>
            <a:miter lim="800000"/>
            <a:headEnd/>
            <a:tailEnd/>
          </a:ln>
        </p:spPr>
      </p:pic>
      <p:pic>
        <p:nvPicPr>
          <p:cNvPr id="2246" name="Picture 198"/>
          <p:cNvPicPr>
            <a:picLocks noChangeAspect="1" noChangeArrowheads="1"/>
          </p:cNvPicPr>
          <p:nvPr/>
        </p:nvPicPr>
        <p:blipFill>
          <a:blip r:embed="rId67" cstate="print"/>
          <a:srcRect/>
          <a:stretch>
            <a:fillRect/>
          </a:stretch>
        </p:blipFill>
        <p:spPr bwMode="auto">
          <a:xfrm>
            <a:off x="2318857" y="69527"/>
            <a:ext cx="773113" cy="430213"/>
          </a:xfrm>
          <a:prstGeom prst="rect">
            <a:avLst/>
          </a:prstGeom>
          <a:noFill/>
          <a:ln w="9525">
            <a:noFill/>
            <a:miter lim="800000"/>
            <a:headEnd/>
            <a:tailEnd/>
          </a:ln>
        </p:spPr>
      </p:pic>
      <p:pic>
        <p:nvPicPr>
          <p:cNvPr id="2247" name="Picture 199"/>
          <p:cNvPicPr>
            <a:picLocks noChangeAspect="1" noChangeArrowheads="1"/>
          </p:cNvPicPr>
          <p:nvPr/>
        </p:nvPicPr>
        <p:blipFill>
          <a:blip r:embed="rId68" cstate="print"/>
          <a:srcRect/>
          <a:stretch>
            <a:fillRect/>
          </a:stretch>
        </p:blipFill>
        <p:spPr bwMode="auto">
          <a:xfrm>
            <a:off x="4569931" y="1503040"/>
            <a:ext cx="388938" cy="415925"/>
          </a:xfrm>
          <a:prstGeom prst="rect">
            <a:avLst/>
          </a:prstGeom>
          <a:noFill/>
          <a:ln w="9525">
            <a:noFill/>
            <a:miter lim="800000"/>
            <a:headEnd/>
            <a:tailEnd/>
          </a:ln>
        </p:spPr>
      </p:pic>
      <p:pic>
        <p:nvPicPr>
          <p:cNvPr id="2248" name="Picture 200"/>
          <p:cNvPicPr>
            <a:picLocks noChangeAspect="1" noChangeArrowheads="1"/>
          </p:cNvPicPr>
          <p:nvPr/>
        </p:nvPicPr>
        <p:blipFill>
          <a:blip r:embed="rId68" cstate="print"/>
          <a:srcRect/>
          <a:stretch>
            <a:fillRect/>
          </a:stretch>
        </p:blipFill>
        <p:spPr bwMode="auto">
          <a:xfrm>
            <a:off x="5511320" y="1655440"/>
            <a:ext cx="388937" cy="415925"/>
          </a:xfrm>
          <a:prstGeom prst="rect">
            <a:avLst/>
          </a:prstGeom>
          <a:noFill/>
          <a:ln w="9525">
            <a:noFill/>
            <a:miter lim="800000"/>
            <a:headEnd/>
            <a:tailEnd/>
          </a:ln>
        </p:spPr>
      </p:pic>
      <p:graphicFrame>
        <p:nvGraphicFramePr>
          <p:cNvPr id="2249" name="Object 201"/>
          <p:cNvGraphicFramePr>
            <a:graphicFrameLocks noChangeAspect="1"/>
          </p:cNvGraphicFramePr>
          <p:nvPr>
            <p:extLst/>
          </p:nvPr>
        </p:nvGraphicFramePr>
        <p:xfrm>
          <a:off x="337657" y="1136327"/>
          <a:ext cx="2163763" cy="441325"/>
        </p:xfrm>
        <a:graphic>
          <a:graphicData uri="http://schemas.openxmlformats.org/presentationml/2006/ole">
            <mc:AlternateContent xmlns:mc="http://schemas.openxmlformats.org/markup-compatibility/2006">
              <mc:Choice xmlns:v="urn:schemas-microsoft-com:vml" Requires="v">
                <p:oleObj spid="_x0000_s24080" name="Photo Editor Photo" r:id="rId103" imgW="3383573" imgH="601905" progId="">
                  <p:embed/>
                </p:oleObj>
              </mc:Choice>
              <mc:Fallback>
                <p:oleObj name="Photo Editor Photo" r:id="rId103" imgW="3383573" imgH="601905" progId="">
                  <p:embed/>
                  <p:pic>
                    <p:nvPicPr>
                      <p:cNvPr id="2249" name="Object 201"/>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337657" y="1136327"/>
                        <a:ext cx="2163763"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0" name="Object 202"/>
          <p:cNvGraphicFramePr>
            <a:graphicFrameLocks noChangeAspect="1"/>
          </p:cNvGraphicFramePr>
          <p:nvPr>
            <p:extLst/>
          </p:nvPr>
        </p:nvGraphicFramePr>
        <p:xfrm>
          <a:off x="1633057" y="1777676"/>
          <a:ext cx="1997075" cy="273050"/>
        </p:xfrm>
        <a:graphic>
          <a:graphicData uri="http://schemas.openxmlformats.org/presentationml/2006/ole">
            <mc:AlternateContent xmlns:mc="http://schemas.openxmlformats.org/markup-compatibility/2006">
              <mc:Choice xmlns:v="urn:schemas-microsoft-com:vml" Requires="v">
                <p:oleObj spid="_x0000_s24081" name="Photo Editor Photo" r:id="rId105" imgW="1996613" imgH="274344" progId="">
                  <p:embed/>
                </p:oleObj>
              </mc:Choice>
              <mc:Fallback>
                <p:oleObj name="Photo Editor Photo" r:id="rId105" imgW="1996613" imgH="274344" progId="">
                  <p:embed/>
                  <p:pic>
                    <p:nvPicPr>
                      <p:cNvPr id="2250" name="Object 202"/>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1633057" y="1777676"/>
                        <a:ext cx="1997075"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1" name="Object 203"/>
          <p:cNvGraphicFramePr>
            <a:graphicFrameLocks noChangeAspect="1"/>
          </p:cNvGraphicFramePr>
          <p:nvPr>
            <p:extLst/>
          </p:nvPr>
        </p:nvGraphicFramePr>
        <p:xfrm>
          <a:off x="337657" y="1974526"/>
          <a:ext cx="1973263" cy="266700"/>
        </p:xfrm>
        <a:graphic>
          <a:graphicData uri="http://schemas.openxmlformats.org/presentationml/2006/ole">
            <mc:AlternateContent xmlns:mc="http://schemas.openxmlformats.org/markup-compatibility/2006">
              <mc:Choice xmlns:v="urn:schemas-microsoft-com:vml" Requires="v">
                <p:oleObj spid="_x0000_s24082" name="Photo Editor Photo" r:id="rId107" imgW="1973333" imgH="266780" progId="">
                  <p:embed/>
                </p:oleObj>
              </mc:Choice>
              <mc:Fallback>
                <p:oleObj name="Photo Editor Photo" r:id="rId107" imgW="1973333" imgH="266780" progId="">
                  <p:embed/>
                  <p:pic>
                    <p:nvPicPr>
                      <p:cNvPr id="2251" name="Object 203"/>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337657" y="1974526"/>
                        <a:ext cx="1973263"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2" name="Object 204"/>
          <p:cNvGraphicFramePr>
            <a:graphicFrameLocks noChangeAspect="1"/>
          </p:cNvGraphicFramePr>
          <p:nvPr>
            <p:extLst/>
          </p:nvPr>
        </p:nvGraphicFramePr>
        <p:xfrm>
          <a:off x="4773131" y="298126"/>
          <a:ext cx="2146300" cy="427038"/>
        </p:xfrm>
        <a:graphic>
          <a:graphicData uri="http://schemas.openxmlformats.org/presentationml/2006/ole">
            <mc:AlternateContent xmlns:mc="http://schemas.openxmlformats.org/markup-compatibility/2006">
              <mc:Choice xmlns:v="urn:schemas-microsoft-com:vml" Requires="v">
                <p:oleObj spid="_x0000_s24083" name="Photo Editor Photo" r:id="rId109" imgW="6896698" imgH="1927619" progId="">
                  <p:embed/>
                </p:oleObj>
              </mc:Choice>
              <mc:Fallback>
                <p:oleObj name="Photo Editor Photo" r:id="rId109" imgW="6896698" imgH="1927619" progId="">
                  <p:embed/>
                  <p:pic>
                    <p:nvPicPr>
                      <p:cNvPr id="2252" name="Object 204"/>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4773131" y="298126"/>
                        <a:ext cx="21463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 name="Object 205"/>
          <p:cNvGraphicFramePr>
            <a:graphicFrameLocks noChangeAspect="1"/>
          </p:cNvGraphicFramePr>
          <p:nvPr>
            <p:extLst/>
          </p:nvPr>
        </p:nvGraphicFramePr>
        <p:xfrm>
          <a:off x="2715731" y="1136326"/>
          <a:ext cx="808038" cy="357188"/>
        </p:xfrm>
        <a:graphic>
          <a:graphicData uri="http://schemas.openxmlformats.org/presentationml/2006/ole">
            <mc:AlternateContent xmlns:mc="http://schemas.openxmlformats.org/markup-compatibility/2006">
              <mc:Choice xmlns:v="urn:schemas-microsoft-com:vml" Requires="v">
                <p:oleObj spid="_x0000_s24084" name="Photo Editor Photo" r:id="rId111" imgW="807790" imgH="358171" progId="">
                  <p:embed/>
                </p:oleObj>
              </mc:Choice>
              <mc:Fallback>
                <p:oleObj name="Photo Editor Photo" r:id="rId111" imgW="807790" imgH="358171" progId="">
                  <p:embed/>
                  <p:pic>
                    <p:nvPicPr>
                      <p:cNvPr id="2253" name="Object 205"/>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2715731" y="1136326"/>
                        <a:ext cx="808038"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4" name="Object 206"/>
          <p:cNvGraphicFramePr>
            <a:graphicFrameLocks noChangeAspect="1"/>
          </p:cNvGraphicFramePr>
          <p:nvPr>
            <p:extLst/>
          </p:nvPr>
        </p:nvGraphicFramePr>
        <p:xfrm>
          <a:off x="4773131" y="5632127"/>
          <a:ext cx="1219200" cy="220663"/>
        </p:xfrm>
        <a:graphic>
          <a:graphicData uri="http://schemas.openxmlformats.org/presentationml/2006/ole">
            <mc:AlternateContent xmlns:mc="http://schemas.openxmlformats.org/markup-compatibility/2006">
              <mc:Choice xmlns:v="urn:schemas-microsoft-com:vml" Requires="v">
                <p:oleObj spid="_x0000_s24085" name="Photo Editor Photo" r:id="rId113" imgW="1219306" imgH="221046" progId="">
                  <p:embed/>
                </p:oleObj>
              </mc:Choice>
              <mc:Fallback>
                <p:oleObj name="Photo Editor Photo" r:id="rId113" imgW="1219306" imgH="221046" progId="">
                  <p:embed/>
                  <p:pic>
                    <p:nvPicPr>
                      <p:cNvPr id="2254" name="Object 206"/>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4773131" y="5632127"/>
                        <a:ext cx="1219200"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5" name="Object 207"/>
          <p:cNvGraphicFramePr>
            <a:graphicFrameLocks noChangeAspect="1"/>
          </p:cNvGraphicFramePr>
          <p:nvPr>
            <p:extLst/>
          </p:nvPr>
        </p:nvGraphicFramePr>
        <p:xfrm>
          <a:off x="2487131" y="5784526"/>
          <a:ext cx="1233488" cy="228600"/>
        </p:xfrm>
        <a:graphic>
          <a:graphicData uri="http://schemas.openxmlformats.org/presentationml/2006/ole">
            <mc:AlternateContent xmlns:mc="http://schemas.openxmlformats.org/markup-compatibility/2006">
              <mc:Choice xmlns:v="urn:schemas-microsoft-com:vml" Requires="v">
                <p:oleObj spid="_x0000_s24086" name="Photo Editor Photo" r:id="rId115" imgW="1234547" imgH="228620" progId="">
                  <p:embed/>
                </p:oleObj>
              </mc:Choice>
              <mc:Fallback>
                <p:oleObj name="Photo Editor Photo" r:id="rId115" imgW="1234547" imgH="228620" progId="">
                  <p:embed/>
                  <p:pic>
                    <p:nvPicPr>
                      <p:cNvPr id="2255" name="Object 207"/>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2487131" y="5784526"/>
                        <a:ext cx="12334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6" name="Object 208"/>
          <p:cNvGraphicFramePr>
            <a:graphicFrameLocks noChangeAspect="1"/>
          </p:cNvGraphicFramePr>
          <p:nvPr>
            <p:extLst/>
          </p:nvPr>
        </p:nvGraphicFramePr>
        <p:xfrm>
          <a:off x="6068531" y="915664"/>
          <a:ext cx="1347788" cy="525462"/>
        </p:xfrm>
        <a:graphic>
          <a:graphicData uri="http://schemas.openxmlformats.org/presentationml/2006/ole">
            <mc:AlternateContent xmlns:mc="http://schemas.openxmlformats.org/markup-compatibility/2006">
              <mc:Choice xmlns:v="urn:schemas-microsoft-com:vml" Requires="v">
                <p:oleObj spid="_x0000_s24087" name="Photo Editor Photo" r:id="rId117" imgW="1348857" imgH="525937" progId="">
                  <p:embed/>
                </p:oleObj>
              </mc:Choice>
              <mc:Fallback>
                <p:oleObj name="Photo Editor Photo" r:id="rId117" imgW="1348857" imgH="525937" progId="">
                  <p:embed/>
                  <p:pic>
                    <p:nvPicPr>
                      <p:cNvPr id="2256" name="Object 208"/>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6068531" y="915664"/>
                        <a:ext cx="1347788"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7" name="Object 209"/>
          <p:cNvGraphicFramePr>
            <a:graphicFrameLocks noChangeAspect="1"/>
          </p:cNvGraphicFramePr>
          <p:nvPr>
            <p:extLst/>
          </p:nvPr>
        </p:nvGraphicFramePr>
        <p:xfrm>
          <a:off x="337656" y="450527"/>
          <a:ext cx="1684338" cy="373063"/>
        </p:xfrm>
        <a:graphic>
          <a:graphicData uri="http://schemas.openxmlformats.org/presentationml/2006/ole">
            <mc:AlternateContent xmlns:mc="http://schemas.openxmlformats.org/markup-compatibility/2006">
              <mc:Choice xmlns:v="urn:schemas-microsoft-com:vml" Requires="v">
                <p:oleObj spid="_x0000_s24088" name="Photo Editor Photo" r:id="rId119" imgW="1684166" imgH="373333" progId="">
                  <p:embed/>
                </p:oleObj>
              </mc:Choice>
              <mc:Fallback>
                <p:oleObj name="Photo Editor Photo" r:id="rId119" imgW="1684166" imgH="373333" progId="">
                  <p:embed/>
                  <p:pic>
                    <p:nvPicPr>
                      <p:cNvPr id="2257" name="Object 209"/>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337656" y="450527"/>
                        <a:ext cx="1684338" cy="3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8" name="Object 210"/>
          <p:cNvGraphicFramePr>
            <a:graphicFrameLocks noChangeAspect="1"/>
          </p:cNvGraphicFramePr>
          <p:nvPr>
            <p:extLst/>
          </p:nvPr>
        </p:nvGraphicFramePr>
        <p:xfrm>
          <a:off x="1953731" y="5174927"/>
          <a:ext cx="2254250" cy="303213"/>
        </p:xfrm>
        <a:graphic>
          <a:graphicData uri="http://schemas.openxmlformats.org/presentationml/2006/ole">
            <mc:AlternateContent xmlns:mc="http://schemas.openxmlformats.org/markup-compatibility/2006">
              <mc:Choice xmlns:v="urn:schemas-microsoft-com:vml" Requires="v">
                <p:oleObj spid="_x0000_s24089" name="Photo Editor Photo" r:id="rId121" imgW="1287619" imgH="198011" progId="">
                  <p:embed/>
                </p:oleObj>
              </mc:Choice>
              <mc:Fallback>
                <p:oleObj name="Photo Editor Photo" r:id="rId121" imgW="1287619" imgH="198011" progId="">
                  <p:embed/>
                  <p:pic>
                    <p:nvPicPr>
                      <p:cNvPr id="2258" name="Object 210"/>
                      <p:cNvPicPr>
                        <a:picLocks noChangeAspect="1" noChangeArrowheads="1"/>
                      </p:cNvPicPr>
                      <p:nvPr/>
                    </p:nvPicPr>
                    <p:blipFill>
                      <a:blip r:embed="rId15">
                        <a:extLst>
                          <a:ext uri="{28A0092B-C50C-407E-A947-70E740481C1C}">
                            <a14:useLocalDpi xmlns:a14="http://schemas.microsoft.com/office/drawing/2010/main" val="0"/>
                          </a:ext>
                        </a:extLst>
                      </a:blip>
                      <a:srcRect t="16667" r="17778" b="16667"/>
                      <a:stretch>
                        <a:fillRect/>
                      </a:stretch>
                    </p:blipFill>
                    <p:spPr bwMode="auto">
                      <a:xfrm>
                        <a:off x="1953731" y="5174927"/>
                        <a:ext cx="2254250"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9" name="Object 211"/>
          <p:cNvGraphicFramePr>
            <a:graphicFrameLocks noChangeAspect="1"/>
          </p:cNvGraphicFramePr>
          <p:nvPr>
            <p:extLst/>
          </p:nvPr>
        </p:nvGraphicFramePr>
        <p:xfrm>
          <a:off x="2944332" y="3269926"/>
          <a:ext cx="1973263" cy="319088"/>
        </p:xfrm>
        <a:graphic>
          <a:graphicData uri="http://schemas.openxmlformats.org/presentationml/2006/ole">
            <mc:AlternateContent xmlns:mc="http://schemas.openxmlformats.org/markup-compatibility/2006">
              <mc:Choice xmlns:v="urn:schemas-microsoft-com:vml" Requires="v">
                <p:oleObj spid="_x0000_s24090" name="Photo Editor Photo" r:id="rId122" imgW="1973333" imgH="320068" progId="">
                  <p:embed/>
                </p:oleObj>
              </mc:Choice>
              <mc:Fallback>
                <p:oleObj name="Photo Editor Photo" r:id="rId122" imgW="1973333" imgH="320068" progId="">
                  <p:embed/>
                  <p:pic>
                    <p:nvPicPr>
                      <p:cNvPr id="2259" name="Object 211"/>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2944332" y="3269926"/>
                        <a:ext cx="1973263"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0" name="Object 212"/>
          <p:cNvGraphicFramePr>
            <a:graphicFrameLocks noChangeAspect="1"/>
          </p:cNvGraphicFramePr>
          <p:nvPr>
            <p:extLst/>
          </p:nvPr>
        </p:nvGraphicFramePr>
        <p:xfrm>
          <a:off x="6297132" y="5022526"/>
          <a:ext cx="2163763" cy="381000"/>
        </p:xfrm>
        <a:graphic>
          <a:graphicData uri="http://schemas.openxmlformats.org/presentationml/2006/ole">
            <mc:AlternateContent xmlns:mc="http://schemas.openxmlformats.org/markup-compatibility/2006">
              <mc:Choice xmlns:v="urn:schemas-microsoft-com:vml" Requires="v">
                <p:oleObj spid="_x0000_s24091" name="Photo Editor Photo" r:id="rId124" imgW="2163810" imgH="380872" progId="">
                  <p:embed/>
                </p:oleObj>
              </mc:Choice>
              <mc:Fallback>
                <p:oleObj name="Photo Editor Photo" r:id="rId124" imgW="2163810" imgH="380872" progId="">
                  <p:embed/>
                  <p:pic>
                    <p:nvPicPr>
                      <p:cNvPr id="2260" name="Object 212"/>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6297132" y="5022526"/>
                        <a:ext cx="216376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1" name="Object 213"/>
          <p:cNvGraphicFramePr>
            <a:graphicFrameLocks noChangeAspect="1"/>
          </p:cNvGraphicFramePr>
          <p:nvPr>
            <p:extLst/>
          </p:nvPr>
        </p:nvGraphicFramePr>
        <p:xfrm>
          <a:off x="4147656" y="2965126"/>
          <a:ext cx="1658938" cy="234950"/>
        </p:xfrm>
        <a:graphic>
          <a:graphicData uri="http://schemas.openxmlformats.org/presentationml/2006/ole">
            <mc:AlternateContent xmlns:mc="http://schemas.openxmlformats.org/markup-compatibility/2006">
              <mc:Choice xmlns:v="urn:schemas-microsoft-com:vml" Requires="v">
                <p:oleObj spid="_x0000_s24092" name="Photo Editor Photo" r:id="rId126" imgW="1660952" imgH="236140" progId="">
                  <p:embed/>
                </p:oleObj>
              </mc:Choice>
              <mc:Fallback>
                <p:oleObj name="Photo Editor Photo" r:id="rId126" imgW="1660952" imgH="236140" progId="">
                  <p:embed/>
                  <p:pic>
                    <p:nvPicPr>
                      <p:cNvPr id="2261" name="Object 213"/>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4147656" y="2965126"/>
                        <a:ext cx="165893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2" name="Object 214"/>
          <p:cNvGraphicFramePr>
            <a:graphicFrameLocks noChangeAspect="1"/>
          </p:cNvGraphicFramePr>
          <p:nvPr>
            <p:extLst/>
          </p:nvPr>
        </p:nvGraphicFramePr>
        <p:xfrm>
          <a:off x="7059131" y="755327"/>
          <a:ext cx="1614488" cy="288925"/>
        </p:xfrm>
        <a:graphic>
          <a:graphicData uri="http://schemas.openxmlformats.org/presentationml/2006/ole">
            <mc:AlternateContent xmlns:mc="http://schemas.openxmlformats.org/markup-compatibility/2006">
              <mc:Choice xmlns:v="urn:schemas-microsoft-com:vml" Requires="v">
                <p:oleObj spid="_x0000_s24093" name="Photo Editor Photo" r:id="rId128" imgW="1615238" imgH="289463" progId="">
                  <p:embed/>
                </p:oleObj>
              </mc:Choice>
              <mc:Fallback>
                <p:oleObj name="Photo Editor Photo" r:id="rId128" imgW="1615238" imgH="289463" progId="">
                  <p:embed/>
                  <p:pic>
                    <p:nvPicPr>
                      <p:cNvPr id="2262" name="Object 214"/>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7059131" y="755327"/>
                        <a:ext cx="1614488"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3" name="Object 215"/>
          <p:cNvGraphicFramePr>
            <a:graphicFrameLocks noChangeAspect="1"/>
          </p:cNvGraphicFramePr>
          <p:nvPr>
            <p:extLst/>
          </p:nvPr>
        </p:nvGraphicFramePr>
        <p:xfrm>
          <a:off x="5611331" y="983926"/>
          <a:ext cx="1652588" cy="273050"/>
        </p:xfrm>
        <a:graphic>
          <a:graphicData uri="http://schemas.openxmlformats.org/presentationml/2006/ole">
            <mc:AlternateContent xmlns:mc="http://schemas.openxmlformats.org/markup-compatibility/2006">
              <mc:Choice xmlns:v="urn:schemas-microsoft-com:vml" Requires="v">
                <p:oleObj spid="_x0000_s24094" name="Photo Editor Photo" r:id="rId130" imgW="1653333" imgH="274344" progId="">
                  <p:embed/>
                </p:oleObj>
              </mc:Choice>
              <mc:Fallback>
                <p:oleObj name="Photo Editor Photo" r:id="rId130" imgW="1653333" imgH="274344" progId="">
                  <p:embed/>
                  <p:pic>
                    <p:nvPicPr>
                      <p:cNvPr id="2263" name="Object 215"/>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5611331" y="983926"/>
                        <a:ext cx="1652588"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4" name="Object 216"/>
          <p:cNvGraphicFramePr>
            <a:graphicFrameLocks noChangeAspect="1"/>
          </p:cNvGraphicFramePr>
          <p:nvPr>
            <p:extLst/>
          </p:nvPr>
        </p:nvGraphicFramePr>
        <p:xfrm>
          <a:off x="6449531" y="2828602"/>
          <a:ext cx="1614488" cy="365125"/>
        </p:xfrm>
        <a:graphic>
          <a:graphicData uri="http://schemas.openxmlformats.org/presentationml/2006/ole">
            <mc:AlternateContent xmlns:mc="http://schemas.openxmlformats.org/markup-compatibility/2006">
              <mc:Choice xmlns:v="urn:schemas-microsoft-com:vml" Requires="v">
                <p:oleObj spid="_x0000_s24095" name="Photo Editor Photo" r:id="rId132" imgW="1615238" imgH="365792" progId="">
                  <p:embed/>
                </p:oleObj>
              </mc:Choice>
              <mc:Fallback>
                <p:oleObj name="Photo Editor Photo" r:id="rId132" imgW="1615238" imgH="365792" progId="">
                  <p:embed/>
                  <p:pic>
                    <p:nvPicPr>
                      <p:cNvPr id="2264" name="Object 216"/>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6449531" y="2828602"/>
                        <a:ext cx="16144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5" name="Object 217"/>
          <p:cNvGraphicFramePr>
            <a:graphicFrameLocks noChangeAspect="1"/>
          </p:cNvGraphicFramePr>
          <p:nvPr>
            <p:extLst/>
          </p:nvPr>
        </p:nvGraphicFramePr>
        <p:xfrm>
          <a:off x="8659331" y="3117526"/>
          <a:ext cx="1608138" cy="228600"/>
        </p:xfrm>
        <a:graphic>
          <a:graphicData uri="http://schemas.openxmlformats.org/presentationml/2006/ole">
            <mc:AlternateContent xmlns:mc="http://schemas.openxmlformats.org/markup-compatibility/2006">
              <mc:Choice xmlns:v="urn:schemas-microsoft-com:vml" Requires="v">
                <p:oleObj spid="_x0000_s24096" name="Photo Editor Photo" r:id="rId134" imgW="1607619" imgH="228620" progId="">
                  <p:embed/>
                </p:oleObj>
              </mc:Choice>
              <mc:Fallback>
                <p:oleObj name="Photo Editor Photo" r:id="rId134" imgW="1607619" imgH="228620" progId="">
                  <p:embed/>
                  <p:pic>
                    <p:nvPicPr>
                      <p:cNvPr id="2265" name="Object 217"/>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8659331" y="3117526"/>
                        <a:ext cx="160813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6" name="Object 218"/>
          <p:cNvGraphicFramePr>
            <a:graphicFrameLocks noChangeAspect="1"/>
          </p:cNvGraphicFramePr>
          <p:nvPr>
            <p:extLst/>
          </p:nvPr>
        </p:nvGraphicFramePr>
        <p:xfrm>
          <a:off x="277332" y="1517327"/>
          <a:ext cx="1508125" cy="449263"/>
        </p:xfrm>
        <a:graphic>
          <a:graphicData uri="http://schemas.openxmlformats.org/presentationml/2006/ole">
            <mc:AlternateContent xmlns:mc="http://schemas.openxmlformats.org/markup-compatibility/2006">
              <mc:Choice xmlns:v="urn:schemas-microsoft-com:vml" Requires="v">
                <p:oleObj spid="_x0000_s24097" name="Photo Editor Photo" r:id="rId136" imgW="1508891" imgH="449619" progId="">
                  <p:embed/>
                </p:oleObj>
              </mc:Choice>
              <mc:Fallback>
                <p:oleObj name="Photo Editor Photo" r:id="rId136" imgW="1508891" imgH="449619" progId="">
                  <p:embed/>
                  <p:pic>
                    <p:nvPicPr>
                      <p:cNvPr id="2266" name="Object 218"/>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277332" y="1517327"/>
                        <a:ext cx="1508125"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7" name="Object 219"/>
          <p:cNvGraphicFramePr>
            <a:graphicFrameLocks noChangeAspect="1"/>
          </p:cNvGraphicFramePr>
          <p:nvPr>
            <p:extLst/>
          </p:nvPr>
        </p:nvGraphicFramePr>
        <p:xfrm>
          <a:off x="109056" y="4031926"/>
          <a:ext cx="1828800" cy="349250"/>
        </p:xfrm>
        <a:graphic>
          <a:graphicData uri="http://schemas.openxmlformats.org/presentationml/2006/ole">
            <mc:AlternateContent xmlns:mc="http://schemas.openxmlformats.org/markup-compatibility/2006">
              <mc:Choice xmlns:v="urn:schemas-microsoft-com:vml" Requires="v">
                <p:oleObj spid="_x0000_s24098" name="Photo Editor Photo" r:id="rId138" imgW="1828959" imgH="350625" progId="">
                  <p:embed/>
                </p:oleObj>
              </mc:Choice>
              <mc:Fallback>
                <p:oleObj name="Photo Editor Photo" r:id="rId138" imgW="1828959" imgH="350625" progId="">
                  <p:embed/>
                  <p:pic>
                    <p:nvPicPr>
                      <p:cNvPr id="2267" name="Object 219"/>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109056" y="4031926"/>
                        <a:ext cx="18288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8" name="Object 220"/>
          <p:cNvGraphicFramePr>
            <a:graphicFrameLocks noChangeAspect="1"/>
          </p:cNvGraphicFramePr>
          <p:nvPr>
            <p:extLst/>
          </p:nvPr>
        </p:nvGraphicFramePr>
        <p:xfrm>
          <a:off x="7287731" y="3193726"/>
          <a:ext cx="2209800" cy="381000"/>
        </p:xfrm>
        <a:graphic>
          <a:graphicData uri="http://schemas.openxmlformats.org/presentationml/2006/ole">
            <mc:AlternateContent xmlns:mc="http://schemas.openxmlformats.org/markup-compatibility/2006">
              <mc:Choice xmlns:v="urn:schemas-microsoft-com:vml" Requires="v">
                <p:oleObj spid="_x0000_s24099" name="Photo Editor Photo" r:id="rId140" imgW="2209524" imgH="380872" progId="">
                  <p:embed/>
                </p:oleObj>
              </mc:Choice>
              <mc:Fallback>
                <p:oleObj name="Photo Editor Photo" r:id="rId140" imgW="2209524" imgH="380872" progId="">
                  <p:embed/>
                  <p:pic>
                    <p:nvPicPr>
                      <p:cNvPr id="2268" name="Object 220"/>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7287731" y="3193726"/>
                        <a:ext cx="2209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69" name="Object 221"/>
          <p:cNvGraphicFramePr>
            <a:graphicFrameLocks noChangeAspect="1"/>
          </p:cNvGraphicFramePr>
          <p:nvPr>
            <p:extLst/>
          </p:nvPr>
        </p:nvGraphicFramePr>
        <p:xfrm>
          <a:off x="109057" y="4184326"/>
          <a:ext cx="3076575" cy="374650"/>
        </p:xfrm>
        <a:graphic>
          <a:graphicData uri="http://schemas.openxmlformats.org/presentationml/2006/ole">
            <mc:AlternateContent xmlns:mc="http://schemas.openxmlformats.org/markup-compatibility/2006">
              <mc:Choice xmlns:v="urn:schemas-microsoft-com:vml" Requires="v">
                <p:oleObj spid="_x0000_s24100" name="Image" r:id="rId142" imgW="3200000" imgH="507578" progId="">
                  <p:embed/>
                </p:oleObj>
              </mc:Choice>
              <mc:Fallback>
                <p:oleObj name="Image" r:id="rId142" imgW="3200000" imgH="507578" progId="">
                  <p:embed/>
                  <p:pic>
                    <p:nvPicPr>
                      <p:cNvPr id="2269" name="Object 221"/>
                      <p:cNvPicPr>
                        <a:picLocks noChangeAspect="1" noChangeArrowheads="1"/>
                      </p:cNvPicPr>
                      <p:nvPr/>
                    </p:nvPicPr>
                    <p:blipFill>
                      <a:blip r:embed="rId143">
                        <a:extLst>
                          <a:ext uri="{28A0092B-C50C-407E-A947-70E740481C1C}">
                            <a14:useLocalDpi xmlns:a14="http://schemas.microsoft.com/office/drawing/2010/main" val="0"/>
                          </a:ext>
                        </a:extLst>
                      </a:blip>
                      <a:srcRect b="27608"/>
                      <a:stretch>
                        <a:fillRect/>
                      </a:stretch>
                    </p:blipFill>
                    <p:spPr bwMode="auto">
                      <a:xfrm>
                        <a:off x="109057" y="4184326"/>
                        <a:ext cx="3076575"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70" name="Object 222"/>
          <p:cNvGraphicFramePr>
            <a:graphicFrameLocks noChangeAspect="1"/>
          </p:cNvGraphicFramePr>
          <p:nvPr>
            <p:extLst/>
          </p:nvPr>
        </p:nvGraphicFramePr>
        <p:xfrm>
          <a:off x="5595456" y="983926"/>
          <a:ext cx="1652588" cy="273050"/>
        </p:xfrm>
        <a:graphic>
          <a:graphicData uri="http://schemas.openxmlformats.org/presentationml/2006/ole">
            <mc:AlternateContent xmlns:mc="http://schemas.openxmlformats.org/markup-compatibility/2006">
              <mc:Choice xmlns:v="urn:schemas-microsoft-com:vml" Requires="v">
                <p:oleObj spid="_x0000_s24101" name="Photo Editor Photo" r:id="rId144" imgW="1653333" imgH="274344" progId="">
                  <p:embed/>
                </p:oleObj>
              </mc:Choice>
              <mc:Fallback>
                <p:oleObj name="Photo Editor Photo" r:id="rId144" imgW="1653333" imgH="274344" progId="">
                  <p:embed/>
                  <p:pic>
                    <p:nvPicPr>
                      <p:cNvPr id="2270" name="Object 222"/>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5595456" y="983926"/>
                        <a:ext cx="1652588"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71" name="Text Box 223"/>
          <p:cNvSpPr txBox="1">
            <a:spLocks noChangeArrowheads="1"/>
          </p:cNvSpPr>
          <p:nvPr/>
        </p:nvSpPr>
        <p:spPr bwMode="auto">
          <a:xfrm>
            <a:off x="4909656" y="-6674"/>
            <a:ext cx="1101584" cy="369332"/>
          </a:xfrm>
          <a:prstGeom prst="rect">
            <a:avLst/>
          </a:prstGeom>
          <a:noFill/>
          <a:ln w="9525">
            <a:noFill/>
            <a:miter lim="800000"/>
            <a:headEnd/>
            <a:tailEnd/>
          </a:ln>
          <a:effectLst/>
        </p:spPr>
        <p:txBody>
          <a:bodyPr wrap="none">
            <a:spAutoFit/>
          </a:bodyPr>
          <a:lstStyle/>
          <a:p>
            <a:r>
              <a:rPr lang="en-US" dirty="0">
                <a:solidFill>
                  <a:prstClr val="black"/>
                </a:solidFill>
              </a:rPr>
              <a:t>Library 2</a:t>
            </a:r>
          </a:p>
        </p:txBody>
      </p:sp>
      <p:sp>
        <p:nvSpPr>
          <p:cNvPr id="225" name="TextBox 224"/>
          <p:cNvSpPr txBox="1"/>
          <p:nvPr/>
        </p:nvSpPr>
        <p:spPr>
          <a:xfrm>
            <a:off x="9727310" y="4651051"/>
            <a:ext cx="2310248" cy="1384995"/>
          </a:xfrm>
          <a:prstGeom prst="rect">
            <a:avLst/>
          </a:prstGeom>
          <a:noFill/>
        </p:spPr>
        <p:txBody>
          <a:bodyPr wrap="none" rtlCol="0">
            <a:spAutoFit/>
          </a:bodyPr>
          <a:lstStyle/>
          <a:p>
            <a:r>
              <a:rPr lang="en-US" sz="2800" dirty="0"/>
              <a:t>Raw Data?</a:t>
            </a:r>
          </a:p>
          <a:p>
            <a:r>
              <a:rPr lang="en-US" sz="2800" dirty="0"/>
              <a:t>In file named</a:t>
            </a:r>
          </a:p>
          <a:p>
            <a:r>
              <a:rPr lang="en-US" sz="2800" dirty="0"/>
              <a:t> “Library</a:t>
            </a:r>
          </a:p>
        </p:txBody>
      </p:sp>
    </p:spTree>
    <p:extLst>
      <p:ext uri="{BB962C8B-B14F-4D97-AF65-F5344CB8AC3E}">
        <p14:creationId xmlns:p14="http://schemas.microsoft.com/office/powerpoint/2010/main" val="418434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500" fill="hold"/>
                                        <p:tgtEl>
                                          <p:spTgt spid="223"/>
                                        </p:tgtEl>
                                        <p:attrNameLst>
                                          <p:attrName>ppt_x</p:attrName>
                                        </p:attrNameLst>
                                      </p:cBhvr>
                                      <p:tavLst>
                                        <p:tav tm="0">
                                          <p:val>
                                            <p:strVal val="#ppt_x"/>
                                          </p:val>
                                        </p:tav>
                                        <p:tav tm="100000">
                                          <p:val>
                                            <p:strVal val="#ppt_x"/>
                                          </p:val>
                                        </p:tav>
                                      </p:tavLst>
                                    </p:anim>
                                    <p:anim calcmode="lin" valueType="num">
                                      <p:cBhvr additive="base">
                                        <p:cTn id="8" dur="500" fill="hold"/>
                                        <p:tgtEl>
                                          <p:spTgt spid="2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 calcmode="lin" valueType="num">
                                      <p:cBhvr additive="base">
                                        <p:cTn id="15" dur="500" fill="hold"/>
                                        <p:tgtEl>
                                          <p:spTgt spid="2051"/>
                                        </p:tgtEl>
                                        <p:attrNameLst>
                                          <p:attrName>ppt_x</p:attrName>
                                        </p:attrNameLst>
                                      </p:cBhvr>
                                      <p:tavLst>
                                        <p:tav tm="0">
                                          <p:val>
                                            <p:strVal val="#ppt_x"/>
                                          </p:val>
                                        </p:tav>
                                        <p:tav tm="100000">
                                          <p:val>
                                            <p:strVal val="#ppt_x"/>
                                          </p:val>
                                        </p:tav>
                                      </p:tavLst>
                                    </p:anim>
                                    <p:anim calcmode="lin" valueType="num">
                                      <p:cBhvr additive="base">
                                        <p:cTn id="16" dur="500" fill="hold"/>
                                        <p:tgtEl>
                                          <p:spTgt spid="205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3"/>
                                        </p:tgtEl>
                                        <p:attrNameLst>
                                          <p:attrName>style.visibility</p:attrName>
                                        </p:attrNameLst>
                                      </p:cBhvr>
                                      <p:to>
                                        <p:strVal val="visible"/>
                                      </p:to>
                                    </p:set>
                                    <p:anim calcmode="lin" valueType="num">
                                      <p:cBhvr additive="base">
                                        <p:cTn id="23" dur="500" fill="hold"/>
                                        <p:tgtEl>
                                          <p:spTgt spid="2053"/>
                                        </p:tgtEl>
                                        <p:attrNameLst>
                                          <p:attrName>ppt_x</p:attrName>
                                        </p:attrNameLst>
                                      </p:cBhvr>
                                      <p:tavLst>
                                        <p:tav tm="0">
                                          <p:val>
                                            <p:strVal val="#ppt_x"/>
                                          </p:val>
                                        </p:tav>
                                        <p:tav tm="100000">
                                          <p:val>
                                            <p:strVal val="#ppt_x"/>
                                          </p:val>
                                        </p:tav>
                                      </p:tavLst>
                                    </p:anim>
                                    <p:anim calcmode="lin" valueType="num">
                                      <p:cBhvr additive="base">
                                        <p:cTn id="24" dur="500" fill="hold"/>
                                        <p:tgtEl>
                                          <p:spTgt spid="205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 calcmode="lin" valueType="num">
                                      <p:cBhvr additive="base">
                                        <p:cTn id="27" dur="500" fill="hold"/>
                                        <p:tgtEl>
                                          <p:spTgt spid="2054"/>
                                        </p:tgtEl>
                                        <p:attrNameLst>
                                          <p:attrName>ppt_x</p:attrName>
                                        </p:attrNameLst>
                                      </p:cBhvr>
                                      <p:tavLst>
                                        <p:tav tm="0">
                                          <p:val>
                                            <p:strVal val="#ppt_x"/>
                                          </p:val>
                                        </p:tav>
                                        <p:tav tm="100000">
                                          <p:val>
                                            <p:strVal val="#ppt_x"/>
                                          </p:val>
                                        </p:tav>
                                      </p:tavLst>
                                    </p:anim>
                                    <p:anim calcmode="lin" valueType="num">
                                      <p:cBhvr additive="base">
                                        <p:cTn id="28" dur="500" fill="hold"/>
                                        <p:tgtEl>
                                          <p:spTgt spid="205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5"/>
                                        </p:tgtEl>
                                        <p:attrNameLst>
                                          <p:attrName>style.visibility</p:attrName>
                                        </p:attrNameLst>
                                      </p:cBhvr>
                                      <p:to>
                                        <p:strVal val="visible"/>
                                      </p:to>
                                    </p:set>
                                    <p:anim calcmode="lin" valueType="num">
                                      <p:cBhvr additive="base">
                                        <p:cTn id="31" dur="500" fill="hold"/>
                                        <p:tgtEl>
                                          <p:spTgt spid="2055"/>
                                        </p:tgtEl>
                                        <p:attrNameLst>
                                          <p:attrName>ppt_x</p:attrName>
                                        </p:attrNameLst>
                                      </p:cBhvr>
                                      <p:tavLst>
                                        <p:tav tm="0">
                                          <p:val>
                                            <p:strVal val="#ppt_x"/>
                                          </p:val>
                                        </p:tav>
                                        <p:tav tm="100000">
                                          <p:val>
                                            <p:strVal val="#ppt_x"/>
                                          </p:val>
                                        </p:tav>
                                      </p:tavLst>
                                    </p:anim>
                                    <p:anim calcmode="lin" valueType="num">
                                      <p:cBhvr additive="base">
                                        <p:cTn id="32" dur="500" fill="hold"/>
                                        <p:tgtEl>
                                          <p:spTgt spid="205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56"/>
                                        </p:tgtEl>
                                        <p:attrNameLst>
                                          <p:attrName>style.visibility</p:attrName>
                                        </p:attrNameLst>
                                      </p:cBhvr>
                                      <p:to>
                                        <p:strVal val="visible"/>
                                      </p:to>
                                    </p:set>
                                    <p:anim calcmode="lin" valueType="num">
                                      <p:cBhvr additive="base">
                                        <p:cTn id="35" dur="500" fill="hold"/>
                                        <p:tgtEl>
                                          <p:spTgt spid="2056"/>
                                        </p:tgtEl>
                                        <p:attrNameLst>
                                          <p:attrName>ppt_x</p:attrName>
                                        </p:attrNameLst>
                                      </p:cBhvr>
                                      <p:tavLst>
                                        <p:tav tm="0">
                                          <p:val>
                                            <p:strVal val="#ppt_x"/>
                                          </p:val>
                                        </p:tav>
                                        <p:tav tm="100000">
                                          <p:val>
                                            <p:strVal val="#ppt_x"/>
                                          </p:val>
                                        </p:tav>
                                      </p:tavLst>
                                    </p:anim>
                                    <p:anim calcmode="lin" valueType="num">
                                      <p:cBhvr additive="base">
                                        <p:cTn id="36" dur="500" fill="hold"/>
                                        <p:tgtEl>
                                          <p:spTgt spid="205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57"/>
                                        </p:tgtEl>
                                        <p:attrNameLst>
                                          <p:attrName>style.visibility</p:attrName>
                                        </p:attrNameLst>
                                      </p:cBhvr>
                                      <p:to>
                                        <p:strVal val="visible"/>
                                      </p:to>
                                    </p:set>
                                    <p:anim calcmode="lin" valueType="num">
                                      <p:cBhvr additive="base">
                                        <p:cTn id="39" dur="500" fill="hold"/>
                                        <p:tgtEl>
                                          <p:spTgt spid="2057"/>
                                        </p:tgtEl>
                                        <p:attrNameLst>
                                          <p:attrName>ppt_x</p:attrName>
                                        </p:attrNameLst>
                                      </p:cBhvr>
                                      <p:tavLst>
                                        <p:tav tm="0">
                                          <p:val>
                                            <p:strVal val="#ppt_x"/>
                                          </p:val>
                                        </p:tav>
                                        <p:tav tm="100000">
                                          <p:val>
                                            <p:strVal val="#ppt_x"/>
                                          </p:val>
                                        </p:tav>
                                      </p:tavLst>
                                    </p:anim>
                                    <p:anim calcmode="lin" valueType="num">
                                      <p:cBhvr additive="base">
                                        <p:cTn id="40" dur="500" fill="hold"/>
                                        <p:tgtEl>
                                          <p:spTgt spid="205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8"/>
                                        </p:tgtEl>
                                        <p:attrNameLst>
                                          <p:attrName>style.visibility</p:attrName>
                                        </p:attrNameLst>
                                      </p:cBhvr>
                                      <p:to>
                                        <p:strVal val="visible"/>
                                      </p:to>
                                    </p:set>
                                    <p:anim calcmode="lin" valueType="num">
                                      <p:cBhvr additive="base">
                                        <p:cTn id="43" dur="500" fill="hold"/>
                                        <p:tgtEl>
                                          <p:spTgt spid="2058"/>
                                        </p:tgtEl>
                                        <p:attrNameLst>
                                          <p:attrName>ppt_x</p:attrName>
                                        </p:attrNameLst>
                                      </p:cBhvr>
                                      <p:tavLst>
                                        <p:tav tm="0">
                                          <p:val>
                                            <p:strVal val="#ppt_x"/>
                                          </p:val>
                                        </p:tav>
                                        <p:tav tm="100000">
                                          <p:val>
                                            <p:strVal val="#ppt_x"/>
                                          </p:val>
                                        </p:tav>
                                      </p:tavLst>
                                    </p:anim>
                                    <p:anim calcmode="lin" valueType="num">
                                      <p:cBhvr additive="base">
                                        <p:cTn id="44" dur="500" fill="hold"/>
                                        <p:tgtEl>
                                          <p:spTgt spid="205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59"/>
                                        </p:tgtEl>
                                        <p:attrNameLst>
                                          <p:attrName>style.visibility</p:attrName>
                                        </p:attrNameLst>
                                      </p:cBhvr>
                                      <p:to>
                                        <p:strVal val="visible"/>
                                      </p:to>
                                    </p:set>
                                    <p:anim calcmode="lin" valueType="num">
                                      <p:cBhvr additive="base">
                                        <p:cTn id="47" dur="500" fill="hold"/>
                                        <p:tgtEl>
                                          <p:spTgt spid="2059"/>
                                        </p:tgtEl>
                                        <p:attrNameLst>
                                          <p:attrName>ppt_x</p:attrName>
                                        </p:attrNameLst>
                                      </p:cBhvr>
                                      <p:tavLst>
                                        <p:tav tm="0">
                                          <p:val>
                                            <p:strVal val="#ppt_x"/>
                                          </p:val>
                                        </p:tav>
                                        <p:tav tm="100000">
                                          <p:val>
                                            <p:strVal val="#ppt_x"/>
                                          </p:val>
                                        </p:tav>
                                      </p:tavLst>
                                    </p:anim>
                                    <p:anim calcmode="lin" valueType="num">
                                      <p:cBhvr additive="base">
                                        <p:cTn id="48" dur="500" fill="hold"/>
                                        <p:tgtEl>
                                          <p:spTgt spid="205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60"/>
                                        </p:tgtEl>
                                        <p:attrNameLst>
                                          <p:attrName>style.visibility</p:attrName>
                                        </p:attrNameLst>
                                      </p:cBhvr>
                                      <p:to>
                                        <p:strVal val="visible"/>
                                      </p:to>
                                    </p:set>
                                    <p:anim calcmode="lin" valueType="num">
                                      <p:cBhvr additive="base">
                                        <p:cTn id="51" dur="500" fill="hold"/>
                                        <p:tgtEl>
                                          <p:spTgt spid="2060"/>
                                        </p:tgtEl>
                                        <p:attrNameLst>
                                          <p:attrName>ppt_x</p:attrName>
                                        </p:attrNameLst>
                                      </p:cBhvr>
                                      <p:tavLst>
                                        <p:tav tm="0">
                                          <p:val>
                                            <p:strVal val="#ppt_x"/>
                                          </p:val>
                                        </p:tav>
                                        <p:tav tm="100000">
                                          <p:val>
                                            <p:strVal val="#ppt_x"/>
                                          </p:val>
                                        </p:tav>
                                      </p:tavLst>
                                    </p:anim>
                                    <p:anim calcmode="lin" valueType="num">
                                      <p:cBhvr additive="base">
                                        <p:cTn id="52" dur="500" fill="hold"/>
                                        <p:tgtEl>
                                          <p:spTgt spid="206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61"/>
                                        </p:tgtEl>
                                        <p:attrNameLst>
                                          <p:attrName>style.visibility</p:attrName>
                                        </p:attrNameLst>
                                      </p:cBhvr>
                                      <p:to>
                                        <p:strVal val="visible"/>
                                      </p:to>
                                    </p:set>
                                    <p:anim calcmode="lin" valueType="num">
                                      <p:cBhvr additive="base">
                                        <p:cTn id="55" dur="500" fill="hold"/>
                                        <p:tgtEl>
                                          <p:spTgt spid="2061"/>
                                        </p:tgtEl>
                                        <p:attrNameLst>
                                          <p:attrName>ppt_x</p:attrName>
                                        </p:attrNameLst>
                                      </p:cBhvr>
                                      <p:tavLst>
                                        <p:tav tm="0">
                                          <p:val>
                                            <p:strVal val="#ppt_x"/>
                                          </p:val>
                                        </p:tav>
                                        <p:tav tm="100000">
                                          <p:val>
                                            <p:strVal val="#ppt_x"/>
                                          </p:val>
                                        </p:tav>
                                      </p:tavLst>
                                    </p:anim>
                                    <p:anim calcmode="lin" valueType="num">
                                      <p:cBhvr additive="base">
                                        <p:cTn id="56" dur="500" fill="hold"/>
                                        <p:tgtEl>
                                          <p:spTgt spid="206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062"/>
                                        </p:tgtEl>
                                        <p:attrNameLst>
                                          <p:attrName>style.visibility</p:attrName>
                                        </p:attrNameLst>
                                      </p:cBhvr>
                                      <p:to>
                                        <p:strVal val="visible"/>
                                      </p:to>
                                    </p:set>
                                    <p:anim calcmode="lin" valueType="num">
                                      <p:cBhvr additive="base">
                                        <p:cTn id="59" dur="500" fill="hold"/>
                                        <p:tgtEl>
                                          <p:spTgt spid="2062"/>
                                        </p:tgtEl>
                                        <p:attrNameLst>
                                          <p:attrName>ppt_x</p:attrName>
                                        </p:attrNameLst>
                                      </p:cBhvr>
                                      <p:tavLst>
                                        <p:tav tm="0">
                                          <p:val>
                                            <p:strVal val="#ppt_x"/>
                                          </p:val>
                                        </p:tav>
                                        <p:tav tm="100000">
                                          <p:val>
                                            <p:strVal val="#ppt_x"/>
                                          </p:val>
                                        </p:tav>
                                      </p:tavLst>
                                    </p:anim>
                                    <p:anim calcmode="lin" valueType="num">
                                      <p:cBhvr additive="base">
                                        <p:cTn id="60" dur="500" fill="hold"/>
                                        <p:tgtEl>
                                          <p:spTgt spid="206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063"/>
                                        </p:tgtEl>
                                        <p:attrNameLst>
                                          <p:attrName>style.visibility</p:attrName>
                                        </p:attrNameLst>
                                      </p:cBhvr>
                                      <p:to>
                                        <p:strVal val="visible"/>
                                      </p:to>
                                    </p:set>
                                    <p:anim calcmode="lin" valueType="num">
                                      <p:cBhvr additive="base">
                                        <p:cTn id="63" dur="500" fill="hold"/>
                                        <p:tgtEl>
                                          <p:spTgt spid="2063"/>
                                        </p:tgtEl>
                                        <p:attrNameLst>
                                          <p:attrName>ppt_x</p:attrName>
                                        </p:attrNameLst>
                                      </p:cBhvr>
                                      <p:tavLst>
                                        <p:tav tm="0">
                                          <p:val>
                                            <p:strVal val="#ppt_x"/>
                                          </p:val>
                                        </p:tav>
                                        <p:tav tm="100000">
                                          <p:val>
                                            <p:strVal val="#ppt_x"/>
                                          </p:val>
                                        </p:tav>
                                      </p:tavLst>
                                    </p:anim>
                                    <p:anim calcmode="lin" valueType="num">
                                      <p:cBhvr additive="base">
                                        <p:cTn id="64" dur="500" fill="hold"/>
                                        <p:tgtEl>
                                          <p:spTgt spid="206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064"/>
                                        </p:tgtEl>
                                        <p:attrNameLst>
                                          <p:attrName>style.visibility</p:attrName>
                                        </p:attrNameLst>
                                      </p:cBhvr>
                                      <p:to>
                                        <p:strVal val="visible"/>
                                      </p:to>
                                    </p:set>
                                    <p:anim calcmode="lin" valueType="num">
                                      <p:cBhvr additive="base">
                                        <p:cTn id="67" dur="500" fill="hold"/>
                                        <p:tgtEl>
                                          <p:spTgt spid="2064"/>
                                        </p:tgtEl>
                                        <p:attrNameLst>
                                          <p:attrName>ppt_x</p:attrName>
                                        </p:attrNameLst>
                                      </p:cBhvr>
                                      <p:tavLst>
                                        <p:tav tm="0">
                                          <p:val>
                                            <p:strVal val="#ppt_x"/>
                                          </p:val>
                                        </p:tav>
                                        <p:tav tm="100000">
                                          <p:val>
                                            <p:strVal val="#ppt_x"/>
                                          </p:val>
                                        </p:tav>
                                      </p:tavLst>
                                    </p:anim>
                                    <p:anim calcmode="lin" valueType="num">
                                      <p:cBhvr additive="base">
                                        <p:cTn id="68" dur="500" fill="hold"/>
                                        <p:tgtEl>
                                          <p:spTgt spid="206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065"/>
                                        </p:tgtEl>
                                        <p:attrNameLst>
                                          <p:attrName>style.visibility</p:attrName>
                                        </p:attrNameLst>
                                      </p:cBhvr>
                                      <p:to>
                                        <p:strVal val="visible"/>
                                      </p:to>
                                    </p:set>
                                    <p:anim calcmode="lin" valueType="num">
                                      <p:cBhvr additive="base">
                                        <p:cTn id="71" dur="500" fill="hold"/>
                                        <p:tgtEl>
                                          <p:spTgt spid="2065"/>
                                        </p:tgtEl>
                                        <p:attrNameLst>
                                          <p:attrName>ppt_x</p:attrName>
                                        </p:attrNameLst>
                                      </p:cBhvr>
                                      <p:tavLst>
                                        <p:tav tm="0">
                                          <p:val>
                                            <p:strVal val="#ppt_x"/>
                                          </p:val>
                                        </p:tav>
                                        <p:tav tm="100000">
                                          <p:val>
                                            <p:strVal val="#ppt_x"/>
                                          </p:val>
                                        </p:tav>
                                      </p:tavLst>
                                    </p:anim>
                                    <p:anim calcmode="lin" valueType="num">
                                      <p:cBhvr additive="base">
                                        <p:cTn id="72" dur="500" fill="hold"/>
                                        <p:tgtEl>
                                          <p:spTgt spid="206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066"/>
                                        </p:tgtEl>
                                        <p:attrNameLst>
                                          <p:attrName>style.visibility</p:attrName>
                                        </p:attrNameLst>
                                      </p:cBhvr>
                                      <p:to>
                                        <p:strVal val="visible"/>
                                      </p:to>
                                    </p:set>
                                    <p:anim calcmode="lin" valueType="num">
                                      <p:cBhvr additive="base">
                                        <p:cTn id="75" dur="500" fill="hold"/>
                                        <p:tgtEl>
                                          <p:spTgt spid="2066"/>
                                        </p:tgtEl>
                                        <p:attrNameLst>
                                          <p:attrName>ppt_x</p:attrName>
                                        </p:attrNameLst>
                                      </p:cBhvr>
                                      <p:tavLst>
                                        <p:tav tm="0">
                                          <p:val>
                                            <p:strVal val="#ppt_x"/>
                                          </p:val>
                                        </p:tav>
                                        <p:tav tm="100000">
                                          <p:val>
                                            <p:strVal val="#ppt_x"/>
                                          </p:val>
                                        </p:tav>
                                      </p:tavLst>
                                    </p:anim>
                                    <p:anim calcmode="lin" valueType="num">
                                      <p:cBhvr additive="base">
                                        <p:cTn id="76" dur="500" fill="hold"/>
                                        <p:tgtEl>
                                          <p:spTgt spid="206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067"/>
                                        </p:tgtEl>
                                        <p:attrNameLst>
                                          <p:attrName>style.visibility</p:attrName>
                                        </p:attrNameLst>
                                      </p:cBhvr>
                                      <p:to>
                                        <p:strVal val="visible"/>
                                      </p:to>
                                    </p:set>
                                    <p:anim calcmode="lin" valueType="num">
                                      <p:cBhvr additive="base">
                                        <p:cTn id="79" dur="500" fill="hold"/>
                                        <p:tgtEl>
                                          <p:spTgt spid="2067"/>
                                        </p:tgtEl>
                                        <p:attrNameLst>
                                          <p:attrName>ppt_x</p:attrName>
                                        </p:attrNameLst>
                                      </p:cBhvr>
                                      <p:tavLst>
                                        <p:tav tm="0">
                                          <p:val>
                                            <p:strVal val="#ppt_x"/>
                                          </p:val>
                                        </p:tav>
                                        <p:tav tm="100000">
                                          <p:val>
                                            <p:strVal val="#ppt_x"/>
                                          </p:val>
                                        </p:tav>
                                      </p:tavLst>
                                    </p:anim>
                                    <p:anim calcmode="lin" valueType="num">
                                      <p:cBhvr additive="base">
                                        <p:cTn id="80" dur="500" fill="hold"/>
                                        <p:tgtEl>
                                          <p:spTgt spid="206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068"/>
                                        </p:tgtEl>
                                        <p:attrNameLst>
                                          <p:attrName>style.visibility</p:attrName>
                                        </p:attrNameLst>
                                      </p:cBhvr>
                                      <p:to>
                                        <p:strVal val="visible"/>
                                      </p:to>
                                    </p:set>
                                    <p:anim calcmode="lin" valueType="num">
                                      <p:cBhvr additive="base">
                                        <p:cTn id="83" dur="500" fill="hold"/>
                                        <p:tgtEl>
                                          <p:spTgt spid="2068"/>
                                        </p:tgtEl>
                                        <p:attrNameLst>
                                          <p:attrName>ppt_x</p:attrName>
                                        </p:attrNameLst>
                                      </p:cBhvr>
                                      <p:tavLst>
                                        <p:tav tm="0">
                                          <p:val>
                                            <p:strVal val="#ppt_x"/>
                                          </p:val>
                                        </p:tav>
                                        <p:tav tm="100000">
                                          <p:val>
                                            <p:strVal val="#ppt_x"/>
                                          </p:val>
                                        </p:tav>
                                      </p:tavLst>
                                    </p:anim>
                                    <p:anim calcmode="lin" valueType="num">
                                      <p:cBhvr additive="base">
                                        <p:cTn id="84" dur="500" fill="hold"/>
                                        <p:tgtEl>
                                          <p:spTgt spid="2068"/>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069"/>
                                        </p:tgtEl>
                                        <p:attrNameLst>
                                          <p:attrName>style.visibility</p:attrName>
                                        </p:attrNameLst>
                                      </p:cBhvr>
                                      <p:to>
                                        <p:strVal val="visible"/>
                                      </p:to>
                                    </p:set>
                                    <p:anim calcmode="lin" valueType="num">
                                      <p:cBhvr additive="base">
                                        <p:cTn id="87" dur="500" fill="hold"/>
                                        <p:tgtEl>
                                          <p:spTgt spid="2069"/>
                                        </p:tgtEl>
                                        <p:attrNameLst>
                                          <p:attrName>ppt_x</p:attrName>
                                        </p:attrNameLst>
                                      </p:cBhvr>
                                      <p:tavLst>
                                        <p:tav tm="0">
                                          <p:val>
                                            <p:strVal val="#ppt_x"/>
                                          </p:val>
                                        </p:tav>
                                        <p:tav tm="100000">
                                          <p:val>
                                            <p:strVal val="#ppt_x"/>
                                          </p:val>
                                        </p:tav>
                                      </p:tavLst>
                                    </p:anim>
                                    <p:anim calcmode="lin" valueType="num">
                                      <p:cBhvr additive="base">
                                        <p:cTn id="88" dur="500" fill="hold"/>
                                        <p:tgtEl>
                                          <p:spTgt spid="206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070"/>
                                        </p:tgtEl>
                                        <p:attrNameLst>
                                          <p:attrName>style.visibility</p:attrName>
                                        </p:attrNameLst>
                                      </p:cBhvr>
                                      <p:to>
                                        <p:strVal val="visible"/>
                                      </p:to>
                                    </p:set>
                                    <p:anim calcmode="lin" valueType="num">
                                      <p:cBhvr additive="base">
                                        <p:cTn id="91" dur="500" fill="hold"/>
                                        <p:tgtEl>
                                          <p:spTgt spid="2070"/>
                                        </p:tgtEl>
                                        <p:attrNameLst>
                                          <p:attrName>ppt_x</p:attrName>
                                        </p:attrNameLst>
                                      </p:cBhvr>
                                      <p:tavLst>
                                        <p:tav tm="0">
                                          <p:val>
                                            <p:strVal val="#ppt_x"/>
                                          </p:val>
                                        </p:tav>
                                        <p:tav tm="100000">
                                          <p:val>
                                            <p:strVal val="#ppt_x"/>
                                          </p:val>
                                        </p:tav>
                                      </p:tavLst>
                                    </p:anim>
                                    <p:anim calcmode="lin" valueType="num">
                                      <p:cBhvr additive="base">
                                        <p:cTn id="92" dur="500" fill="hold"/>
                                        <p:tgtEl>
                                          <p:spTgt spid="2070"/>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071"/>
                                        </p:tgtEl>
                                        <p:attrNameLst>
                                          <p:attrName>style.visibility</p:attrName>
                                        </p:attrNameLst>
                                      </p:cBhvr>
                                      <p:to>
                                        <p:strVal val="visible"/>
                                      </p:to>
                                    </p:set>
                                    <p:anim calcmode="lin" valueType="num">
                                      <p:cBhvr additive="base">
                                        <p:cTn id="95" dur="500" fill="hold"/>
                                        <p:tgtEl>
                                          <p:spTgt spid="2071"/>
                                        </p:tgtEl>
                                        <p:attrNameLst>
                                          <p:attrName>ppt_x</p:attrName>
                                        </p:attrNameLst>
                                      </p:cBhvr>
                                      <p:tavLst>
                                        <p:tav tm="0">
                                          <p:val>
                                            <p:strVal val="#ppt_x"/>
                                          </p:val>
                                        </p:tav>
                                        <p:tav tm="100000">
                                          <p:val>
                                            <p:strVal val="#ppt_x"/>
                                          </p:val>
                                        </p:tav>
                                      </p:tavLst>
                                    </p:anim>
                                    <p:anim calcmode="lin" valueType="num">
                                      <p:cBhvr additive="base">
                                        <p:cTn id="96" dur="500" fill="hold"/>
                                        <p:tgtEl>
                                          <p:spTgt spid="2071"/>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072"/>
                                        </p:tgtEl>
                                        <p:attrNameLst>
                                          <p:attrName>style.visibility</p:attrName>
                                        </p:attrNameLst>
                                      </p:cBhvr>
                                      <p:to>
                                        <p:strVal val="visible"/>
                                      </p:to>
                                    </p:set>
                                    <p:anim calcmode="lin" valueType="num">
                                      <p:cBhvr additive="base">
                                        <p:cTn id="99" dur="500" fill="hold"/>
                                        <p:tgtEl>
                                          <p:spTgt spid="2072"/>
                                        </p:tgtEl>
                                        <p:attrNameLst>
                                          <p:attrName>ppt_x</p:attrName>
                                        </p:attrNameLst>
                                      </p:cBhvr>
                                      <p:tavLst>
                                        <p:tav tm="0">
                                          <p:val>
                                            <p:strVal val="#ppt_x"/>
                                          </p:val>
                                        </p:tav>
                                        <p:tav tm="100000">
                                          <p:val>
                                            <p:strVal val="#ppt_x"/>
                                          </p:val>
                                        </p:tav>
                                      </p:tavLst>
                                    </p:anim>
                                    <p:anim calcmode="lin" valueType="num">
                                      <p:cBhvr additive="base">
                                        <p:cTn id="100" dur="500" fill="hold"/>
                                        <p:tgtEl>
                                          <p:spTgt spid="2072"/>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073"/>
                                        </p:tgtEl>
                                        <p:attrNameLst>
                                          <p:attrName>style.visibility</p:attrName>
                                        </p:attrNameLst>
                                      </p:cBhvr>
                                      <p:to>
                                        <p:strVal val="visible"/>
                                      </p:to>
                                    </p:set>
                                    <p:anim calcmode="lin" valueType="num">
                                      <p:cBhvr additive="base">
                                        <p:cTn id="103" dur="500" fill="hold"/>
                                        <p:tgtEl>
                                          <p:spTgt spid="2073"/>
                                        </p:tgtEl>
                                        <p:attrNameLst>
                                          <p:attrName>ppt_x</p:attrName>
                                        </p:attrNameLst>
                                      </p:cBhvr>
                                      <p:tavLst>
                                        <p:tav tm="0">
                                          <p:val>
                                            <p:strVal val="#ppt_x"/>
                                          </p:val>
                                        </p:tav>
                                        <p:tav tm="100000">
                                          <p:val>
                                            <p:strVal val="#ppt_x"/>
                                          </p:val>
                                        </p:tav>
                                      </p:tavLst>
                                    </p:anim>
                                    <p:anim calcmode="lin" valueType="num">
                                      <p:cBhvr additive="base">
                                        <p:cTn id="104" dur="500" fill="hold"/>
                                        <p:tgtEl>
                                          <p:spTgt spid="2073"/>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074"/>
                                        </p:tgtEl>
                                        <p:attrNameLst>
                                          <p:attrName>style.visibility</p:attrName>
                                        </p:attrNameLst>
                                      </p:cBhvr>
                                      <p:to>
                                        <p:strVal val="visible"/>
                                      </p:to>
                                    </p:set>
                                    <p:anim calcmode="lin" valueType="num">
                                      <p:cBhvr additive="base">
                                        <p:cTn id="107" dur="500" fill="hold"/>
                                        <p:tgtEl>
                                          <p:spTgt spid="2074"/>
                                        </p:tgtEl>
                                        <p:attrNameLst>
                                          <p:attrName>ppt_x</p:attrName>
                                        </p:attrNameLst>
                                      </p:cBhvr>
                                      <p:tavLst>
                                        <p:tav tm="0">
                                          <p:val>
                                            <p:strVal val="#ppt_x"/>
                                          </p:val>
                                        </p:tav>
                                        <p:tav tm="100000">
                                          <p:val>
                                            <p:strVal val="#ppt_x"/>
                                          </p:val>
                                        </p:tav>
                                      </p:tavLst>
                                    </p:anim>
                                    <p:anim calcmode="lin" valueType="num">
                                      <p:cBhvr additive="base">
                                        <p:cTn id="108" dur="500" fill="hold"/>
                                        <p:tgtEl>
                                          <p:spTgt spid="2074"/>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075"/>
                                        </p:tgtEl>
                                        <p:attrNameLst>
                                          <p:attrName>style.visibility</p:attrName>
                                        </p:attrNameLst>
                                      </p:cBhvr>
                                      <p:to>
                                        <p:strVal val="visible"/>
                                      </p:to>
                                    </p:set>
                                    <p:anim calcmode="lin" valueType="num">
                                      <p:cBhvr additive="base">
                                        <p:cTn id="111" dur="500" fill="hold"/>
                                        <p:tgtEl>
                                          <p:spTgt spid="2075"/>
                                        </p:tgtEl>
                                        <p:attrNameLst>
                                          <p:attrName>ppt_x</p:attrName>
                                        </p:attrNameLst>
                                      </p:cBhvr>
                                      <p:tavLst>
                                        <p:tav tm="0">
                                          <p:val>
                                            <p:strVal val="#ppt_x"/>
                                          </p:val>
                                        </p:tav>
                                        <p:tav tm="100000">
                                          <p:val>
                                            <p:strVal val="#ppt_x"/>
                                          </p:val>
                                        </p:tav>
                                      </p:tavLst>
                                    </p:anim>
                                    <p:anim calcmode="lin" valueType="num">
                                      <p:cBhvr additive="base">
                                        <p:cTn id="112" dur="500" fill="hold"/>
                                        <p:tgtEl>
                                          <p:spTgt spid="2075"/>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076"/>
                                        </p:tgtEl>
                                        <p:attrNameLst>
                                          <p:attrName>style.visibility</p:attrName>
                                        </p:attrNameLst>
                                      </p:cBhvr>
                                      <p:to>
                                        <p:strVal val="visible"/>
                                      </p:to>
                                    </p:set>
                                    <p:anim calcmode="lin" valueType="num">
                                      <p:cBhvr additive="base">
                                        <p:cTn id="115" dur="500" fill="hold"/>
                                        <p:tgtEl>
                                          <p:spTgt spid="2076"/>
                                        </p:tgtEl>
                                        <p:attrNameLst>
                                          <p:attrName>ppt_x</p:attrName>
                                        </p:attrNameLst>
                                      </p:cBhvr>
                                      <p:tavLst>
                                        <p:tav tm="0">
                                          <p:val>
                                            <p:strVal val="#ppt_x"/>
                                          </p:val>
                                        </p:tav>
                                        <p:tav tm="100000">
                                          <p:val>
                                            <p:strVal val="#ppt_x"/>
                                          </p:val>
                                        </p:tav>
                                      </p:tavLst>
                                    </p:anim>
                                    <p:anim calcmode="lin" valueType="num">
                                      <p:cBhvr additive="base">
                                        <p:cTn id="116" dur="500" fill="hold"/>
                                        <p:tgtEl>
                                          <p:spTgt spid="2076"/>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077"/>
                                        </p:tgtEl>
                                        <p:attrNameLst>
                                          <p:attrName>style.visibility</p:attrName>
                                        </p:attrNameLst>
                                      </p:cBhvr>
                                      <p:to>
                                        <p:strVal val="visible"/>
                                      </p:to>
                                    </p:set>
                                    <p:anim calcmode="lin" valueType="num">
                                      <p:cBhvr additive="base">
                                        <p:cTn id="119" dur="500" fill="hold"/>
                                        <p:tgtEl>
                                          <p:spTgt spid="2077"/>
                                        </p:tgtEl>
                                        <p:attrNameLst>
                                          <p:attrName>ppt_x</p:attrName>
                                        </p:attrNameLst>
                                      </p:cBhvr>
                                      <p:tavLst>
                                        <p:tav tm="0">
                                          <p:val>
                                            <p:strVal val="#ppt_x"/>
                                          </p:val>
                                        </p:tav>
                                        <p:tav tm="100000">
                                          <p:val>
                                            <p:strVal val="#ppt_x"/>
                                          </p:val>
                                        </p:tav>
                                      </p:tavLst>
                                    </p:anim>
                                    <p:anim calcmode="lin" valueType="num">
                                      <p:cBhvr additive="base">
                                        <p:cTn id="120" dur="500" fill="hold"/>
                                        <p:tgtEl>
                                          <p:spTgt spid="207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078"/>
                                        </p:tgtEl>
                                        <p:attrNameLst>
                                          <p:attrName>style.visibility</p:attrName>
                                        </p:attrNameLst>
                                      </p:cBhvr>
                                      <p:to>
                                        <p:strVal val="visible"/>
                                      </p:to>
                                    </p:set>
                                    <p:anim calcmode="lin" valueType="num">
                                      <p:cBhvr additive="base">
                                        <p:cTn id="123" dur="500" fill="hold"/>
                                        <p:tgtEl>
                                          <p:spTgt spid="2078"/>
                                        </p:tgtEl>
                                        <p:attrNameLst>
                                          <p:attrName>ppt_x</p:attrName>
                                        </p:attrNameLst>
                                      </p:cBhvr>
                                      <p:tavLst>
                                        <p:tav tm="0">
                                          <p:val>
                                            <p:strVal val="#ppt_x"/>
                                          </p:val>
                                        </p:tav>
                                        <p:tav tm="100000">
                                          <p:val>
                                            <p:strVal val="#ppt_x"/>
                                          </p:val>
                                        </p:tav>
                                      </p:tavLst>
                                    </p:anim>
                                    <p:anim calcmode="lin" valueType="num">
                                      <p:cBhvr additive="base">
                                        <p:cTn id="124" dur="500" fill="hold"/>
                                        <p:tgtEl>
                                          <p:spTgt spid="2078"/>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2079"/>
                                        </p:tgtEl>
                                        <p:attrNameLst>
                                          <p:attrName>style.visibility</p:attrName>
                                        </p:attrNameLst>
                                      </p:cBhvr>
                                      <p:to>
                                        <p:strVal val="visible"/>
                                      </p:to>
                                    </p:set>
                                    <p:anim calcmode="lin" valueType="num">
                                      <p:cBhvr additive="base">
                                        <p:cTn id="127" dur="500" fill="hold"/>
                                        <p:tgtEl>
                                          <p:spTgt spid="2079"/>
                                        </p:tgtEl>
                                        <p:attrNameLst>
                                          <p:attrName>ppt_x</p:attrName>
                                        </p:attrNameLst>
                                      </p:cBhvr>
                                      <p:tavLst>
                                        <p:tav tm="0">
                                          <p:val>
                                            <p:strVal val="#ppt_x"/>
                                          </p:val>
                                        </p:tav>
                                        <p:tav tm="100000">
                                          <p:val>
                                            <p:strVal val="#ppt_x"/>
                                          </p:val>
                                        </p:tav>
                                      </p:tavLst>
                                    </p:anim>
                                    <p:anim calcmode="lin" valueType="num">
                                      <p:cBhvr additive="base">
                                        <p:cTn id="128" dur="500" fill="hold"/>
                                        <p:tgtEl>
                                          <p:spTgt spid="2079"/>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2080"/>
                                        </p:tgtEl>
                                        <p:attrNameLst>
                                          <p:attrName>style.visibility</p:attrName>
                                        </p:attrNameLst>
                                      </p:cBhvr>
                                      <p:to>
                                        <p:strVal val="visible"/>
                                      </p:to>
                                    </p:set>
                                    <p:anim calcmode="lin" valueType="num">
                                      <p:cBhvr additive="base">
                                        <p:cTn id="131" dur="500" fill="hold"/>
                                        <p:tgtEl>
                                          <p:spTgt spid="2080"/>
                                        </p:tgtEl>
                                        <p:attrNameLst>
                                          <p:attrName>ppt_x</p:attrName>
                                        </p:attrNameLst>
                                      </p:cBhvr>
                                      <p:tavLst>
                                        <p:tav tm="0">
                                          <p:val>
                                            <p:strVal val="#ppt_x"/>
                                          </p:val>
                                        </p:tav>
                                        <p:tav tm="100000">
                                          <p:val>
                                            <p:strVal val="#ppt_x"/>
                                          </p:val>
                                        </p:tav>
                                      </p:tavLst>
                                    </p:anim>
                                    <p:anim calcmode="lin" valueType="num">
                                      <p:cBhvr additive="base">
                                        <p:cTn id="132" dur="500" fill="hold"/>
                                        <p:tgtEl>
                                          <p:spTgt spid="2080"/>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2081"/>
                                        </p:tgtEl>
                                        <p:attrNameLst>
                                          <p:attrName>style.visibility</p:attrName>
                                        </p:attrNameLst>
                                      </p:cBhvr>
                                      <p:to>
                                        <p:strVal val="visible"/>
                                      </p:to>
                                    </p:set>
                                    <p:anim calcmode="lin" valueType="num">
                                      <p:cBhvr additive="base">
                                        <p:cTn id="135" dur="500" fill="hold"/>
                                        <p:tgtEl>
                                          <p:spTgt spid="2081"/>
                                        </p:tgtEl>
                                        <p:attrNameLst>
                                          <p:attrName>ppt_x</p:attrName>
                                        </p:attrNameLst>
                                      </p:cBhvr>
                                      <p:tavLst>
                                        <p:tav tm="0">
                                          <p:val>
                                            <p:strVal val="#ppt_x"/>
                                          </p:val>
                                        </p:tav>
                                        <p:tav tm="100000">
                                          <p:val>
                                            <p:strVal val="#ppt_x"/>
                                          </p:val>
                                        </p:tav>
                                      </p:tavLst>
                                    </p:anim>
                                    <p:anim calcmode="lin" valueType="num">
                                      <p:cBhvr additive="base">
                                        <p:cTn id="136" dur="500" fill="hold"/>
                                        <p:tgtEl>
                                          <p:spTgt spid="2081"/>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2082"/>
                                        </p:tgtEl>
                                        <p:attrNameLst>
                                          <p:attrName>style.visibility</p:attrName>
                                        </p:attrNameLst>
                                      </p:cBhvr>
                                      <p:to>
                                        <p:strVal val="visible"/>
                                      </p:to>
                                    </p:set>
                                    <p:anim calcmode="lin" valueType="num">
                                      <p:cBhvr additive="base">
                                        <p:cTn id="139" dur="500" fill="hold"/>
                                        <p:tgtEl>
                                          <p:spTgt spid="2082"/>
                                        </p:tgtEl>
                                        <p:attrNameLst>
                                          <p:attrName>ppt_x</p:attrName>
                                        </p:attrNameLst>
                                      </p:cBhvr>
                                      <p:tavLst>
                                        <p:tav tm="0">
                                          <p:val>
                                            <p:strVal val="#ppt_x"/>
                                          </p:val>
                                        </p:tav>
                                        <p:tav tm="100000">
                                          <p:val>
                                            <p:strVal val="#ppt_x"/>
                                          </p:val>
                                        </p:tav>
                                      </p:tavLst>
                                    </p:anim>
                                    <p:anim calcmode="lin" valueType="num">
                                      <p:cBhvr additive="base">
                                        <p:cTn id="140" dur="500" fill="hold"/>
                                        <p:tgtEl>
                                          <p:spTgt spid="2082"/>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2083"/>
                                        </p:tgtEl>
                                        <p:attrNameLst>
                                          <p:attrName>style.visibility</p:attrName>
                                        </p:attrNameLst>
                                      </p:cBhvr>
                                      <p:to>
                                        <p:strVal val="visible"/>
                                      </p:to>
                                    </p:set>
                                    <p:anim calcmode="lin" valueType="num">
                                      <p:cBhvr additive="base">
                                        <p:cTn id="143" dur="500" fill="hold"/>
                                        <p:tgtEl>
                                          <p:spTgt spid="2083"/>
                                        </p:tgtEl>
                                        <p:attrNameLst>
                                          <p:attrName>ppt_x</p:attrName>
                                        </p:attrNameLst>
                                      </p:cBhvr>
                                      <p:tavLst>
                                        <p:tav tm="0">
                                          <p:val>
                                            <p:strVal val="#ppt_x"/>
                                          </p:val>
                                        </p:tav>
                                        <p:tav tm="100000">
                                          <p:val>
                                            <p:strVal val="#ppt_x"/>
                                          </p:val>
                                        </p:tav>
                                      </p:tavLst>
                                    </p:anim>
                                    <p:anim calcmode="lin" valueType="num">
                                      <p:cBhvr additive="base">
                                        <p:cTn id="144" dur="500" fill="hold"/>
                                        <p:tgtEl>
                                          <p:spTgt spid="2083"/>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2084"/>
                                        </p:tgtEl>
                                        <p:attrNameLst>
                                          <p:attrName>style.visibility</p:attrName>
                                        </p:attrNameLst>
                                      </p:cBhvr>
                                      <p:to>
                                        <p:strVal val="visible"/>
                                      </p:to>
                                    </p:set>
                                    <p:anim calcmode="lin" valueType="num">
                                      <p:cBhvr additive="base">
                                        <p:cTn id="147" dur="500" fill="hold"/>
                                        <p:tgtEl>
                                          <p:spTgt spid="2084"/>
                                        </p:tgtEl>
                                        <p:attrNameLst>
                                          <p:attrName>ppt_x</p:attrName>
                                        </p:attrNameLst>
                                      </p:cBhvr>
                                      <p:tavLst>
                                        <p:tav tm="0">
                                          <p:val>
                                            <p:strVal val="#ppt_x"/>
                                          </p:val>
                                        </p:tav>
                                        <p:tav tm="100000">
                                          <p:val>
                                            <p:strVal val="#ppt_x"/>
                                          </p:val>
                                        </p:tav>
                                      </p:tavLst>
                                    </p:anim>
                                    <p:anim calcmode="lin" valueType="num">
                                      <p:cBhvr additive="base">
                                        <p:cTn id="148" dur="500" fill="hold"/>
                                        <p:tgtEl>
                                          <p:spTgt spid="2084"/>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2085"/>
                                        </p:tgtEl>
                                        <p:attrNameLst>
                                          <p:attrName>style.visibility</p:attrName>
                                        </p:attrNameLst>
                                      </p:cBhvr>
                                      <p:to>
                                        <p:strVal val="visible"/>
                                      </p:to>
                                    </p:set>
                                    <p:anim calcmode="lin" valueType="num">
                                      <p:cBhvr additive="base">
                                        <p:cTn id="151" dur="500" fill="hold"/>
                                        <p:tgtEl>
                                          <p:spTgt spid="2085"/>
                                        </p:tgtEl>
                                        <p:attrNameLst>
                                          <p:attrName>ppt_x</p:attrName>
                                        </p:attrNameLst>
                                      </p:cBhvr>
                                      <p:tavLst>
                                        <p:tav tm="0">
                                          <p:val>
                                            <p:strVal val="#ppt_x"/>
                                          </p:val>
                                        </p:tav>
                                        <p:tav tm="100000">
                                          <p:val>
                                            <p:strVal val="#ppt_x"/>
                                          </p:val>
                                        </p:tav>
                                      </p:tavLst>
                                    </p:anim>
                                    <p:anim calcmode="lin" valueType="num">
                                      <p:cBhvr additive="base">
                                        <p:cTn id="152" dur="500" fill="hold"/>
                                        <p:tgtEl>
                                          <p:spTgt spid="2085"/>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2086"/>
                                        </p:tgtEl>
                                        <p:attrNameLst>
                                          <p:attrName>style.visibility</p:attrName>
                                        </p:attrNameLst>
                                      </p:cBhvr>
                                      <p:to>
                                        <p:strVal val="visible"/>
                                      </p:to>
                                    </p:set>
                                    <p:anim calcmode="lin" valueType="num">
                                      <p:cBhvr additive="base">
                                        <p:cTn id="155" dur="500" fill="hold"/>
                                        <p:tgtEl>
                                          <p:spTgt spid="2086"/>
                                        </p:tgtEl>
                                        <p:attrNameLst>
                                          <p:attrName>ppt_x</p:attrName>
                                        </p:attrNameLst>
                                      </p:cBhvr>
                                      <p:tavLst>
                                        <p:tav tm="0">
                                          <p:val>
                                            <p:strVal val="#ppt_x"/>
                                          </p:val>
                                        </p:tav>
                                        <p:tav tm="100000">
                                          <p:val>
                                            <p:strVal val="#ppt_x"/>
                                          </p:val>
                                        </p:tav>
                                      </p:tavLst>
                                    </p:anim>
                                    <p:anim calcmode="lin" valueType="num">
                                      <p:cBhvr additive="base">
                                        <p:cTn id="156" dur="500" fill="hold"/>
                                        <p:tgtEl>
                                          <p:spTgt spid="2086"/>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2087"/>
                                        </p:tgtEl>
                                        <p:attrNameLst>
                                          <p:attrName>style.visibility</p:attrName>
                                        </p:attrNameLst>
                                      </p:cBhvr>
                                      <p:to>
                                        <p:strVal val="visible"/>
                                      </p:to>
                                    </p:set>
                                    <p:anim calcmode="lin" valueType="num">
                                      <p:cBhvr additive="base">
                                        <p:cTn id="159" dur="500" fill="hold"/>
                                        <p:tgtEl>
                                          <p:spTgt spid="2087"/>
                                        </p:tgtEl>
                                        <p:attrNameLst>
                                          <p:attrName>ppt_x</p:attrName>
                                        </p:attrNameLst>
                                      </p:cBhvr>
                                      <p:tavLst>
                                        <p:tav tm="0">
                                          <p:val>
                                            <p:strVal val="#ppt_x"/>
                                          </p:val>
                                        </p:tav>
                                        <p:tav tm="100000">
                                          <p:val>
                                            <p:strVal val="#ppt_x"/>
                                          </p:val>
                                        </p:tav>
                                      </p:tavLst>
                                    </p:anim>
                                    <p:anim calcmode="lin" valueType="num">
                                      <p:cBhvr additive="base">
                                        <p:cTn id="160" dur="500" fill="hold"/>
                                        <p:tgtEl>
                                          <p:spTgt spid="2087"/>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2088"/>
                                        </p:tgtEl>
                                        <p:attrNameLst>
                                          <p:attrName>style.visibility</p:attrName>
                                        </p:attrNameLst>
                                      </p:cBhvr>
                                      <p:to>
                                        <p:strVal val="visible"/>
                                      </p:to>
                                    </p:set>
                                    <p:anim calcmode="lin" valueType="num">
                                      <p:cBhvr additive="base">
                                        <p:cTn id="163" dur="500" fill="hold"/>
                                        <p:tgtEl>
                                          <p:spTgt spid="2088"/>
                                        </p:tgtEl>
                                        <p:attrNameLst>
                                          <p:attrName>ppt_x</p:attrName>
                                        </p:attrNameLst>
                                      </p:cBhvr>
                                      <p:tavLst>
                                        <p:tav tm="0">
                                          <p:val>
                                            <p:strVal val="#ppt_x"/>
                                          </p:val>
                                        </p:tav>
                                        <p:tav tm="100000">
                                          <p:val>
                                            <p:strVal val="#ppt_x"/>
                                          </p:val>
                                        </p:tav>
                                      </p:tavLst>
                                    </p:anim>
                                    <p:anim calcmode="lin" valueType="num">
                                      <p:cBhvr additive="base">
                                        <p:cTn id="164" dur="500" fill="hold"/>
                                        <p:tgtEl>
                                          <p:spTgt spid="2088"/>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2089"/>
                                        </p:tgtEl>
                                        <p:attrNameLst>
                                          <p:attrName>style.visibility</p:attrName>
                                        </p:attrNameLst>
                                      </p:cBhvr>
                                      <p:to>
                                        <p:strVal val="visible"/>
                                      </p:to>
                                    </p:set>
                                    <p:anim calcmode="lin" valueType="num">
                                      <p:cBhvr additive="base">
                                        <p:cTn id="167" dur="500" fill="hold"/>
                                        <p:tgtEl>
                                          <p:spTgt spid="2089"/>
                                        </p:tgtEl>
                                        <p:attrNameLst>
                                          <p:attrName>ppt_x</p:attrName>
                                        </p:attrNameLst>
                                      </p:cBhvr>
                                      <p:tavLst>
                                        <p:tav tm="0">
                                          <p:val>
                                            <p:strVal val="#ppt_x"/>
                                          </p:val>
                                        </p:tav>
                                        <p:tav tm="100000">
                                          <p:val>
                                            <p:strVal val="#ppt_x"/>
                                          </p:val>
                                        </p:tav>
                                      </p:tavLst>
                                    </p:anim>
                                    <p:anim calcmode="lin" valueType="num">
                                      <p:cBhvr additive="base">
                                        <p:cTn id="168" dur="500" fill="hold"/>
                                        <p:tgtEl>
                                          <p:spTgt spid="2089"/>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2090"/>
                                        </p:tgtEl>
                                        <p:attrNameLst>
                                          <p:attrName>style.visibility</p:attrName>
                                        </p:attrNameLst>
                                      </p:cBhvr>
                                      <p:to>
                                        <p:strVal val="visible"/>
                                      </p:to>
                                    </p:set>
                                    <p:anim calcmode="lin" valueType="num">
                                      <p:cBhvr additive="base">
                                        <p:cTn id="171" dur="500" fill="hold"/>
                                        <p:tgtEl>
                                          <p:spTgt spid="2090"/>
                                        </p:tgtEl>
                                        <p:attrNameLst>
                                          <p:attrName>ppt_x</p:attrName>
                                        </p:attrNameLst>
                                      </p:cBhvr>
                                      <p:tavLst>
                                        <p:tav tm="0">
                                          <p:val>
                                            <p:strVal val="#ppt_x"/>
                                          </p:val>
                                        </p:tav>
                                        <p:tav tm="100000">
                                          <p:val>
                                            <p:strVal val="#ppt_x"/>
                                          </p:val>
                                        </p:tav>
                                      </p:tavLst>
                                    </p:anim>
                                    <p:anim calcmode="lin" valueType="num">
                                      <p:cBhvr additive="base">
                                        <p:cTn id="172" dur="500" fill="hold"/>
                                        <p:tgtEl>
                                          <p:spTgt spid="2090"/>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2091"/>
                                        </p:tgtEl>
                                        <p:attrNameLst>
                                          <p:attrName>style.visibility</p:attrName>
                                        </p:attrNameLst>
                                      </p:cBhvr>
                                      <p:to>
                                        <p:strVal val="visible"/>
                                      </p:to>
                                    </p:set>
                                    <p:anim calcmode="lin" valueType="num">
                                      <p:cBhvr additive="base">
                                        <p:cTn id="175" dur="500" fill="hold"/>
                                        <p:tgtEl>
                                          <p:spTgt spid="2091"/>
                                        </p:tgtEl>
                                        <p:attrNameLst>
                                          <p:attrName>ppt_x</p:attrName>
                                        </p:attrNameLst>
                                      </p:cBhvr>
                                      <p:tavLst>
                                        <p:tav tm="0">
                                          <p:val>
                                            <p:strVal val="#ppt_x"/>
                                          </p:val>
                                        </p:tav>
                                        <p:tav tm="100000">
                                          <p:val>
                                            <p:strVal val="#ppt_x"/>
                                          </p:val>
                                        </p:tav>
                                      </p:tavLst>
                                    </p:anim>
                                    <p:anim calcmode="lin" valueType="num">
                                      <p:cBhvr additive="base">
                                        <p:cTn id="176" dur="500" fill="hold"/>
                                        <p:tgtEl>
                                          <p:spTgt spid="2091"/>
                                        </p:tgtEl>
                                        <p:attrNameLst>
                                          <p:attrName>ppt_y</p:attrName>
                                        </p:attrNameLst>
                                      </p:cBhvr>
                                      <p:tavLst>
                                        <p:tav tm="0">
                                          <p:val>
                                            <p:strVal val="1+#ppt_h/2"/>
                                          </p:val>
                                        </p:tav>
                                        <p:tav tm="100000">
                                          <p:val>
                                            <p:strVal val="#ppt_y"/>
                                          </p:val>
                                        </p:tav>
                                      </p:tavLst>
                                    </p:anim>
                                  </p:childTnLst>
                                </p:cTn>
                              </p:par>
                              <p:par>
                                <p:cTn id="177" presetID="2" presetClass="entr" presetSubtype="4" fill="hold" nodeType="withEffect">
                                  <p:stCondLst>
                                    <p:cond delay="0"/>
                                  </p:stCondLst>
                                  <p:childTnLst>
                                    <p:set>
                                      <p:cBhvr>
                                        <p:cTn id="178" dur="1" fill="hold">
                                          <p:stCondLst>
                                            <p:cond delay="0"/>
                                          </p:stCondLst>
                                        </p:cTn>
                                        <p:tgtEl>
                                          <p:spTgt spid="2092"/>
                                        </p:tgtEl>
                                        <p:attrNameLst>
                                          <p:attrName>style.visibility</p:attrName>
                                        </p:attrNameLst>
                                      </p:cBhvr>
                                      <p:to>
                                        <p:strVal val="visible"/>
                                      </p:to>
                                    </p:set>
                                    <p:anim calcmode="lin" valueType="num">
                                      <p:cBhvr additive="base">
                                        <p:cTn id="179" dur="500" fill="hold"/>
                                        <p:tgtEl>
                                          <p:spTgt spid="2092"/>
                                        </p:tgtEl>
                                        <p:attrNameLst>
                                          <p:attrName>ppt_x</p:attrName>
                                        </p:attrNameLst>
                                      </p:cBhvr>
                                      <p:tavLst>
                                        <p:tav tm="0">
                                          <p:val>
                                            <p:strVal val="#ppt_x"/>
                                          </p:val>
                                        </p:tav>
                                        <p:tav tm="100000">
                                          <p:val>
                                            <p:strVal val="#ppt_x"/>
                                          </p:val>
                                        </p:tav>
                                      </p:tavLst>
                                    </p:anim>
                                    <p:anim calcmode="lin" valueType="num">
                                      <p:cBhvr additive="base">
                                        <p:cTn id="180" dur="500" fill="hold"/>
                                        <p:tgtEl>
                                          <p:spTgt spid="2092"/>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2093"/>
                                        </p:tgtEl>
                                        <p:attrNameLst>
                                          <p:attrName>style.visibility</p:attrName>
                                        </p:attrNameLst>
                                      </p:cBhvr>
                                      <p:to>
                                        <p:strVal val="visible"/>
                                      </p:to>
                                    </p:set>
                                    <p:anim calcmode="lin" valueType="num">
                                      <p:cBhvr additive="base">
                                        <p:cTn id="183" dur="500" fill="hold"/>
                                        <p:tgtEl>
                                          <p:spTgt spid="2093"/>
                                        </p:tgtEl>
                                        <p:attrNameLst>
                                          <p:attrName>ppt_x</p:attrName>
                                        </p:attrNameLst>
                                      </p:cBhvr>
                                      <p:tavLst>
                                        <p:tav tm="0">
                                          <p:val>
                                            <p:strVal val="#ppt_x"/>
                                          </p:val>
                                        </p:tav>
                                        <p:tav tm="100000">
                                          <p:val>
                                            <p:strVal val="#ppt_x"/>
                                          </p:val>
                                        </p:tav>
                                      </p:tavLst>
                                    </p:anim>
                                    <p:anim calcmode="lin" valueType="num">
                                      <p:cBhvr additive="base">
                                        <p:cTn id="184" dur="500" fill="hold"/>
                                        <p:tgtEl>
                                          <p:spTgt spid="2093"/>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0"/>
                                  </p:stCondLst>
                                  <p:childTnLst>
                                    <p:set>
                                      <p:cBhvr>
                                        <p:cTn id="186" dur="1" fill="hold">
                                          <p:stCondLst>
                                            <p:cond delay="0"/>
                                          </p:stCondLst>
                                        </p:cTn>
                                        <p:tgtEl>
                                          <p:spTgt spid="2094"/>
                                        </p:tgtEl>
                                        <p:attrNameLst>
                                          <p:attrName>style.visibility</p:attrName>
                                        </p:attrNameLst>
                                      </p:cBhvr>
                                      <p:to>
                                        <p:strVal val="visible"/>
                                      </p:to>
                                    </p:set>
                                    <p:anim calcmode="lin" valueType="num">
                                      <p:cBhvr additive="base">
                                        <p:cTn id="187" dur="500" fill="hold"/>
                                        <p:tgtEl>
                                          <p:spTgt spid="2094"/>
                                        </p:tgtEl>
                                        <p:attrNameLst>
                                          <p:attrName>ppt_x</p:attrName>
                                        </p:attrNameLst>
                                      </p:cBhvr>
                                      <p:tavLst>
                                        <p:tav tm="0">
                                          <p:val>
                                            <p:strVal val="#ppt_x"/>
                                          </p:val>
                                        </p:tav>
                                        <p:tav tm="100000">
                                          <p:val>
                                            <p:strVal val="#ppt_x"/>
                                          </p:val>
                                        </p:tav>
                                      </p:tavLst>
                                    </p:anim>
                                    <p:anim calcmode="lin" valueType="num">
                                      <p:cBhvr additive="base">
                                        <p:cTn id="188" dur="500" fill="hold"/>
                                        <p:tgtEl>
                                          <p:spTgt spid="2094"/>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2095"/>
                                        </p:tgtEl>
                                        <p:attrNameLst>
                                          <p:attrName>style.visibility</p:attrName>
                                        </p:attrNameLst>
                                      </p:cBhvr>
                                      <p:to>
                                        <p:strVal val="visible"/>
                                      </p:to>
                                    </p:set>
                                    <p:anim calcmode="lin" valueType="num">
                                      <p:cBhvr additive="base">
                                        <p:cTn id="191" dur="500" fill="hold"/>
                                        <p:tgtEl>
                                          <p:spTgt spid="2095"/>
                                        </p:tgtEl>
                                        <p:attrNameLst>
                                          <p:attrName>ppt_x</p:attrName>
                                        </p:attrNameLst>
                                      </p:cBhvr>
                                      <p:tavLst>
                                        <p:tav tm="0">
                                          <p:val>
                                            <p:strVal val="#ppt_x"/>
                                          </p:val>
                                        </p:tav>
                                        <p:tav tm="100000">
                                          <p:val>
                                            <p:strVal val="#ppt_x"/>
                                          </p:val>
                                        </p:tav>
                                      </p:tavLst>
                                    </p:anim>
                                    <p:anim calcmode="lin" valueType="num">
                                      <p:cBhvr additive="base">
                                        <p:cTn id="192" dur="500" fill="hold"/>
                                        <p:tgtEl>
                                          <p:spTgt spid="2095"/>
                                        </p:tgtEl>
                                        <p:attrNameLst>
                                          <p:attrName>ppt_y</p:attrName>
                                        </p:attrNameLst>
                                      </p:cBhvr>
                                      <p:tavLst>
                                        <p:tav tm="0">
                                          <p:val>
                                            <p:strVal val="1+#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2096"/>
                                        </p:tgtEl>
                                        <p:attrNameLst>
                                          <p:attrName>style.visibility</p:attrName>
                                        </p:attrNameLst>
                                      </p:cBhvr>
                                      <p:to>
                                        <p:strVal val="visible"/>
                                      </p:to>
                                    </p:set>
                                    <p:anim calcmode="lin" valueType="num">
                                      <p:cBhvr additive="base">
                                        <p:cTn id="195" dur="500" fill="hold"/>
                                        <p:tgtEl>
                                          <p:spTgt spid="2096"/>
                                        </p:tgtEl>
                                        <p:attrNameLst>
                                          <p:attrName>ppt_x</p:attrName>
                                        </p:attrNameLst>
                                      </p:cBhvr>
                                      <p:tavLst>
                                        <p:tav tm="0">
                                          <p:val>
                                            <p:strVal val="#ppt_x"/>
                                          </p:val>
                                        </p:tav>
                                        <p:tav tm="100000">
                                          <p:val>
                                            <p:strVal val="#ppt_x"/>
                                          </p:val>
                                        </p:tav>
                                      </p:tavLst>
                                    </p:anim>
                                    <p:anim calcmode="lin" valueType="num">
                                      <p:cBhvr additive="base">
                                        <p:cTn id="196" dur="500" fill="hold"/>
                                        <p:tgtEl>
                                          <p:spTgt spid="2096"/>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2097"/>
                                        </p:tgtEl>
                                        <p:attrNameLst>
                                          <p:attrName>style.visibility</p:attrName>
                                        </p:attrNameLst>
                                      </p:cBhvr>
                                      <p:to>
                                        <p:strVal val="visible"/>
                                      </p:to>
                                    </p:set>
                                    <p:anim calcmode="lin" valueType="num">
                                      <p:cBhvr additive="base">
                                        <p:cTn id="199" dur="500" fill="hold"/>
                                        <p:tgtEl>
                                          <p:spTgt spid="2097"/>
                                        </p:tgtEl>
                                        <p:attrNameLst>
                                          <p:attrName>ppt_x</p:attrName>
                                        </p:attrNameLst>
                                      </p:cBhvr>
                                      <p:tavLst>
                                        <p:tav tm="0">
                                          <p:val>
                                            <p:strVal val="#ppt_x"/>
                                          </p:val>
                                        </p:tav>
                                        <p:tav tm="100000">
                                          <p:val>
                                            <p:strVal val="#ppt_x"/>
                                          </p:val>
                                        </p:tav>
                                      </p:tavLst>
                                    </p:anim>
                                    <p:anim calcmode="lin" valueType="num">
                                      <p:cBhvr additive="base">
                                        <p:cTn id="200" dur="500" fill="hold"/>
                                        <p:tgtEl>
                                          <p:spTgt spid="2097"/>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2098"/>
                                        </p:tgtEl>
                                        <p:attrNameLst>
                                          <p:attrName>style.visibility</p:attrName>
                                        </p:attrNameLst>
                                      </p:cBhvr>
                                      <p:to>
                                        <p:strVal val="visible"/>
                                      </p:to>
                                    </p:set>
                                    <p:anim calcmode="lin" valueType="num">
                                      <p:cBhvr additive="base">
                                        <p:cTn id="203" dur="500" fill="hold"/>
                                        <p:tgtEl>
                                          <p:spTgt spid="2098"/>
                                        </p:tgtEl>
                                        <p:attrNameLst>
                                          <p:attrName>ppt_x</p:attrName>
                                        </p:attrNameLst>
                                      </p:cBhvr>
                                      <p:tavLst>
                                        <p:tav tm="0">
                                          <p:val>
                                            <p:strVal val="#ppt_x"/>
                                          </p:val>
                                        </p:tav>
                                        <p:tav tm="100000">
                                          <p:val>
                                            <p:strVal val="#ppt_x"/>
                                          </p:val>
                                        </p:tav>
                                      </p:tavLst>
                                    </p:anim>
                                    <p:anim calcmode="lin" valueType="num">
                                      <p:cBhvr additive="base">
                                        <p:cTn id="204" dur="500" fill="hold"/>
                                        <p:tgtEl>
                                          <p:spTgt spid="2098"/>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2099"/>
                                        </p:tgtEl>
                                        <p:attrNameLst>
                                          <p:attrName>style.visibility</p:attrName>
                                        </p:attrNameLst>
                                      </p:cBhvr>
                                      <p:to>
                                        <p:strVal val="visible"/>
                                      </p:to>
                                    </p:set>
                                    <p:anim calcmode="lin" valueType="num">
                                      <p:cBhvr additive="base">
                                        <p:cTn id="207" dur="500" fill="hold"/>
                                        <p:tgtEl>
                                          <p:spTgt spid="2099"/>
                                        </p:tgtEl>
                                        <p:attrNameLst>
                                          <p:attrName>ppt_x</p:attrName>
                                        </p:attrNameLst>
                                      </p:cBhvr>
                                      <p:tavLst>
                                        <p:tav tm="0">
                                          <p:val>
                                            <p:strVal val="#ppt_x"/>
                                          </p:val>
                                        </p:tav>
                                        <p:tav tm="100000">
                                          <p:val>
                                            <p:strVal val="#ppt_x"/>
                                          </p:val>
                                        </p:tav>
                                      </p:tavLst>
                                    </p:anim>
                                    <p:anim calcmode="lin" valueType="num">
                                      <p:cBhvr additive="base">
                                        <p:cTn id="208" dur="500" fill="hold"/>
                                        <p:tgtEl>
                                          <p:spTgt spid="2099"/>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2100"/>
                                        </p:tgtEl>
                                        <p:attrNameLst>
                                          <p:attrName>style.visibility</p:attrName>
                                        </p:attrNameLst>
                                      </p:cBhvr>
                                      <p:to>
                                        <p:strVal val="visible"/>
                                      </p:to>
                                    </p:set>
                                    <p:anim calcmode="lin" valueType="num">
                                      <p:cBhvr additive="base">
                                        <p:cTn id="211" dur="500" fill="hold"/>
                                        <p:tgtEl>
                                          <p:spTgt spid="2100"/>
                                        </p:tgtEl>
                                        <p:attrNameLst>
                                          <p:attrName>ppt_x</p:attrName>
                                        </p:attrNameLst>
                                      </p:cBhvr>
                                      <p:tavLst>
                                        <p:tav tm="0">
                                          <p:val>
                                            <p:strVal val="#ppt_x"/>
                                          </p:val>
                                        </p:tav>
                                        <p:tav tm="100000">
                                          <p:val>
                                            <p:strVal val="#ppt_x"/>
                                          </p:val>
                                        </p:tav>
                                      </p:tavLst>
                                    </p:anim>
                                    <p:anim calcmode="lin" valueType="num">
                                      <p:cBhvr additive="base">
                                        <p:cTn id="212" dur="500" fill="hold"/>
                                        <p:tgtEl>
                                          <p:spTgt spid="2100"/>
                                        </p:tgtEl>
                                        <p:attrNameLst>
                                          <p:attrName>ppt_y</p:attrName>
                                        </p:attrNameLst>
                                      </p:cBhvr>
                                      <p:tavLst>
                                        <p:tav tm="0">
                                          <p:val>
                                            <p:strVal val="1+#ppt_h/2"/>
                                          </p:val>
                                        </p:tav>
                                        <p:tav tm="100000">
                                          <p:val>
                                            <p:strVal val="#ppt_y"/>
                                          </p:val>
                                        </p:tav>
                                      </p:tavLst>
                                    </p:anim>
                                  </p:childTnLst>
                                </p:cTn>
                              </p:par>
                              <p:par>
                                <p:cTn id="213" presetID="2" presetClass="entr" presetSubtype="4" fill="hold" nodeType="withEffect">
                                  <p:stCondLst>
                                    <p:cond delay="0"/>
                                  </p:stCondLst>
                                  <p:childTnLst>
                                    <p:set>
                                      <p:cBhvr>
                                        <p:cTn id="214" dur="1" fill="hold">
                                          <p:stCondLst>
                                            <p:cond delay="0"/>
                                          </p:stCondLst>
                                        </p:cTn>
                                        <p:tgtEl>
                                          <p:spTgt spid="2101"/>
                                        </p:tgtEl>
                                        <p:attrNameLst>
                                          <p:attrName>style.visibility</p:attrName>
                                        </p:attrNameLst>
                                      </p:cBhvr>
                                      <p:to>
                                        <p:strVal val="visible"/>
                                      </p:to>
                                    </p:set>
                                    <p:anim calcmode="lin" valueType="num">
                                      <p:cBhvr additive="base">
                                        <p:cTn id="215" dur="500" fill="hold"/>
                                        <p:tgtEl>
                                          <p:spTgt spid="2101"/>
                                        </p:tgtEl>
                                        <p:attrNameLst>
                                          <p:attrName>ppt_x</p:attrName>
                                        </p:attrNameLst>
                                      </p:cBhvr>
                                      <p:tavLst>
                                        <p:tav tm="0">
                                          <p:val>
                                            <p:strVal val="#ppt_x"/>
                                          </p:val>
                                        </p:tav>
                                        <p:tav tm="100000">
                                          <p:val>
                                            <p:strVal val="#ppt_x"/>
                                          </p:val>
                                        </p:tav>
                                      </p:tavLst>
                                    </p:anim>
                                    <p:anim calcmode="lin" valueType="num">
                                      <p:cBhvr additive="base">
                                        <p:cTn id="216" dur="500" fill="hold"/>
                                        <p:tgtEl>
                                          <p:spTgt spid="2101"/>
                                        </p:tgtEl>
                                        <p:attrNameLst>
                                          <p:attrName>ppt_y</p:attrName>
                                        </p:attrNameLst>
                                      </p:cBhvr>
                                      <p:tavLst>
                                        <p:tav tm="0">
                                          <p:val>
                                            <p:strVal val="1+#ppt_h/2"/>
                                          </p:val>
                                        </p:tav>
                                        <p:tav tm="100000">
                                          <p:val>
                                            <p:strVal val="#ppt_y"/>
                                          </p:val>
                                        </p:tav>
                                      </p:tavLst>
                                    </p:anim>
                                  </p:childTnLst>
                                </p:cTn>
                              </p:par>
                              <p:par>
                                <p:cTn id="217" presetID="2" presetClass="entr" presetSubtype="4" fill="hold" nodeType="withEffect">
                                  <p:stCondLst>
                                    <p:cond delay="0"/>
                                  </p:stCondLst>
                                  <p:childTnLst>
                                    <p:set>
                                      <p:cBhvr>
                                        <p:cTn id="218" dur="1" fill="hold">
                                          <p:stCondLst>
                                            <p:cond delay="0"/>
                                          </p:stCondLst>
                                        </p:cTn>
                                        <p:tgtEl>
                                          <p:spTgt spid="2102"/>
                                        </p:tgtEl>
                                        <p:attrNameLst>
                                          <p:attrName>style.visibility</p:attrName>
                                        </p:attrNameLst>
                                      </p:cBhvr>
                                      <p:to>
                                        <p:strVal val="visible"/>
                                      </p:to>
                                    </p:set>
                                    <p:anim calcmode="lin" valueType="num">
                                      <p:cBhvr additive="base">
                                        <p:cTn id="219" dur="500" fill="hold"/>
                                        <p:tgtEl>
                                          <p:spTgt spid="2102"/>
                                        </p:tgtEl>
                                        <p:attrNameLst>
                                          <p:attrName>ppt_x</p:attrName>
                                        </p:attrNameLst>
                                      </p:cBhvr>
                                      <p:tavLst>
                                        <p:tav tm="0">
                                          <p:val>
                                            <p:strVal val="#ppt_x"/>
                                          </p:val>
                                        </p:tav>
                                        <p:tav tm="100000">
                                          <p:val>
                                            <p:strVal val="#ppt_x"/>
                                          </p:val>
                                        </p:tav>
                                      </p:tavLst>
                                    </p:anim>
                                    <p:anim calcmode="lin" valueType="num">
                                      <p:cBhvr additive="base">
                                        <p:cTn id="220" dur="500" fill="hold"/>
                                        <p:tgtEl>
                                          <p:spTgt spid="2102"/>
                                        </p:tgtEl>
                                        <p:attrNameLst>
                                          <p:attrName>ppt_y</p:attrName>
                                        </p:attrNameLst>
                                      </p:cBhvr>
                                      <p:tavLst>
                                        <p:tav tm="0">
                                          <p:val>
                                            <p:strVal val="1+#ppt_h/2"/>
                                          </p:val>
                                        </p:tav>
                                        <p:tav tm="100000">
                                          <p:val>
                                            <p:strVal val="#ppt_y"/>
                                          </p:val>
                                        </p:tav>
                                      </p:tavLst>
                                    </p:anim>
                                  </p:childTnLst>
                                </p:cTn>
                              </p:par>
                              <p:par>
                                <p:cTn id="221" presetID="2" presetClass="entr" presetSubtype="4" fill="hold" nodeType="withEffect">
                                  <p:stCondLst>
                                    <p:cond delay="0"/>
                                  </p:stCondLst>
                                  <p:childTnLst>
                                    <p:set>
                                      <p:cBhvr>
                                        <p:cTn id="222" dur="1" fill="hold">
                                          <p:stCondLst>
                                            <p:cond delay="0"/>
                                          </p:stCondLst>
                                        </p:cTn>
                                        <p:tgtEl>
                                          <p:spTgt spid="2103"/>
                                        </p:tgtEl>
                                        <p:attrNameLst>
                                          <p:attrName>style.visibility</p:attrName>
                                        </p:attrNameLst>
                                      </p:cBhvr>
                                      <p:to>
                                        <p:strVal val="visible"/>
                                      </p:to>
                                    </p:set>
                                    <p:anim calcmode="lin" valueType="num">
                                      <p:cBhvr additive="base">
                                        <p:cTn id="223" dur="500" fill="hold"/>
                                        <p:tgtEl>
                                          <p:spTgt spid="2103"/>
                                        </p:tgtEl>
                                        <p:attrNameLst>
                                          <p:attrName>ppt_x</p:attrName>
                                        </p:attrNameLst>
                                      </p:cBhvr>
                                      <p:tavLst>
                                        <p:tav tm="0">
                                          <p:val>
                                            <p:strVal val="#ppt_x"/>
                                          </p:val>
                                        </p:tav>
                                        <p:tav tm="100000">
                                          <p:val>
                                            <p:strVal val="#ppt_x"/>
                                          </p:val>
                                        </p:tav>
                                      </p:tavLst>
                                    </p:anim>
                                    <p:anim calcmode="lin" valueType="num">
                                      <p:cBhvr additive="base">
                                        <p:cTn id="224" dur="500" fill="hold"/>
                                        <p:tgtEl>
                                          <p:spTgt spid="2103"/>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2104"/>
                                        </p:tgtEl>
                                        <p:attrNameLst>
                                          <p:attrName>style.visibility</p:attrName>
                                        </p:attrNameLst>
                                      </p:cBhvr>
                                      <p:to>
                                        <p:strVal val="visible"/>
                                      </p:to>
                                    </p:set>
                                    <p:anim calcmode="lin" valueType="num">
                                      <p:cBhvr additive="base">
                                        <p:cTn id="227" dur="500" fill="hold"/>
                                        <p:tgtEl>
                                          <p:spTgt spid="2104"/>
                                        </p:tgtEl>
                                        <p:attrNameLst>
                                          <p:attrName>ppt_x</p:attrName>
                                        </p:attrNameLst>
                                      </p:cBhvr>
                                      <p:tavLst>
                                        <p:tav tm="0">
                                          <p:val>
                                            <p:strVal val="#ppt_x"/>
                                          </p:val>
                                        </p:tav>
                                        <p:tav tm="100000">
                                          <p:val>
                                            <p:strVal val="#ppt_x"/>
                                          </p:val>
                                        </p:tav>
                                      </p:tavLst>
                                    </p:anim>
                                    <p:anim calcmode="lin" valueType="num">
                                      <p:cBhvr additive="base">
                                        <p:cTn id="228" dur="500" fill="hold"/>
                                        <p:tgtEl>
                                          <p:spTgt spid="2104"/>
                                        </p:tgtEl>
                                        <p:attrNameLst>
                                          <p:attrName>ppt_y</p:attrName>
                                        </p:attrNameLst>
                                      </p:cBhvr>
                                      <p:tavLst>
                                        <p:tav tm="0">
                                          <p:val>
                                            <p:strVal val="1+#ppt_h/2"/>
                                          </p:val>
                                        </p:tav>
                                        <p:tav tm="100000">
                                          <p:val>
                                            <p:strVal val="#ppt_y"/>
                                          </p:val>
                                        </p:tav>
                                      </p:tavLst>
                                    </p:anim>
                                  </p:childTnLst>
                                </p:cTn>
                              </p:par>
                              <p:par>
                                <p:cTn id="229" presetID="2" presetClass="entr" presetSubtype="4" fill="hold" nodeType="withEffect">
                                  <p:stCondLst>
                                    <p:cond delay="0"/>
                                  </p:stCondLst>
                                  <p:childTnLst>
                                    <p:set>
                                      <p:cBhvr>
                                        <p:cTn id="230" dur="1" fill="hold">
                                          <p:stCondLst>
                                            <p:cond delay="0"/>
                                          </p:stCondLst>
                                        </p:cTn>
                                        <p:tgtEl>
                                          <p:spTgt spid="2105"/>
                                        </p:tgtEl>
                                        <p:attrNameLst>
                                          <p:attrName>style.visibility</p:attrName>
                                        </p:attrNameLst>
                                      </p:cBhvr>
                                      <p:to>
                                        <p:strVal val="visible"/>
                                      </p:to>
                                    </p:set>
                                    <p:anim calcmode="lin" valueType="num">
                                      <p:cBhvr additive="base">
                                        <p:cTn id="231" dur="500" fill="hold"/>
                                        <p:tgtEl>
                                          <p:spTgt spid="2105"/>
                                        </p:tgtEl>
                                        <p:attrNameLst>
                                          <p:attrName>ppt_x</p:attrName>
                                        </p:attrNameLst>
                                      </p:cBhvr>
                                      <p:tavLst>
                                        <p:tav tm="0">
                                          <p:val>
                                            <p:strVal val="#ppt_x"/>
                                          </p:val>
                                        </p:tav>
                                        <p:tav tm="100000">
                                          <p:val>
                                            <p:strVal val="#ppt_x"/>
                                          </p:val>
                                        </p:tav>
                                      </p:tavLst>
                                    </p:anim>
                                    <p:anim calcmode="lin" valueType="num">
                                      <p:cBhvr additive="base">
                                        <p:cTn id="232" dur="500" fill="hold"/>
                                        <p:tgtEl>
                                          <p:spTgt spid="2105"/>
                                        </p:tgtEl>
                                        <p:attrNameLst>
                                          <p:attrName>ppt_y</p:attrName>
                                        </p:attrNameLst>
                                      </p:cBhvr>
                                      <p:tavLst>
                                        <p:tav tm="0">
                                          <p:val>
                                            <p:strVal val="1+#ppt_h/2"/>
                                          </p:val>
                                        </p:tav>
                                        <p:tav tm="100000">
                                          <p:val>
                                            <p:strVal val="#ppt_y"/>
                                          </p:val>
                                        </p:tav>
                                      </p:tavLst>
                                    </p:anim>
                                  </p:childTnLst>
                                </p:cTn>
                              </p:par>
                              <p:par>
                                <p:cTn id="233" presetID="2" presetClass="entr" presetSubtype="4" fill="hold" nodeType="withEffect">
                                  <p:stCondLst>
                                    <p:cond delay="0"/>
                                  </p:stCondLst>
                                  <p:childTnLst>
                                    <p:set>
                                      <p:cBhvr>
                                        <p:cTn id="234" dur="1" fill="hold">
                                          <p:stCondLst>
                                            <p:cond delay="0"/>
                                          </p:stCondLst>
                                        </p:cTn>
                                        <p:tgtEl>
                                          <p:spTgt spid="2106"/>
                                        </p:tgtEl>
                                        <p:attrNameLst>
                                          <p:attrName>style.visibility</p:attrName>
                                        </p:attrNameLst>
                                      </p:cBhvr>
                                      <p:to>
                                        <p:strVal val="visible"/>
                                      </p:to>
                                    </p:set>
                                    <p:anim calcmode="lin" valueType="num">
                                      <p:cBhvr additive="base">
                                        <p:cTn id="235" dur="500" fill="hold"/>
                                        <p:tgtEl>
                                          <p:spTgt spid="2106"/>
                                        </p:tgtEl>
                                        <p:attrNameLst>
                                          <p:attrName>ppt_x</p:attrName>
                                        </p:attrNameLst>
                                      </p:cBhvr>
                                      <p:tavLst>
                                        <p:tav tm="0">
                                          <p:val>
                                            <p:strVal val="#ppt_x"/>
                                          </p:val>
                                        </p:tav>
                                        <p:tav tm="100000">
                                          <p:val>
                                            <p:strVal val="#ppt_x"/>
                                          </p:val>
                                        </p:tav>
                                      </p:tavLst>
                                    </p:anim>
                                    <p:anim calcmode="lin" valueType="num">
                                      <p:cBhvr additive="base">
                                        <p:cTn id="236" dur="500" fill="hold"/>
                                        <p:tgtEl>
                                          <p:spTgt spid="2106"/>
                                        </p:tgtEl>
                                        <p:attrNameLst>
                                          <p:attrName>ppt_y</p:attrName>
                                        </p:attrNameLst>
                                      </p:cBhvr>
                                      <p:tavLst>
                                        <p:tav tm="0">
                                          <p:val>
                                            <p:strVal val="1+#ppt_h/2"/>
                                          </p:val>
                                        </p:tav>
                                        <p:tav tm="100000">
                                          <p:val>
                                            <p:strVal val="#ppt_y"/>
                                          </p:val>
                                        </p:tav>
                                      </p:tavLst>
                                    </p:anim>
                                  </p:childTnLst>
                                </p:cTn>
                              </p:par>
                              <p:par>
                                <p:cTn id="237" presetID="2" presetClass="entr" presetSubtype="4" fill="hold" nodeType="withEffect">
                                  <p:stCondLst>
                                    <p:cond delay="0"/>
                                  </p:stCondLst>
                                  <p:childTnLst>
                                    <p:set>
                                      <p:cBhvr>
                                        <p:cTn id="238" dur="1" fill="hold">
                                          <p:stCondLst>
                                            <p:cond delay="0"/>
                                          </p:stCondLst>
                                        </p:cTn>
                                        <p:tgtEl>
                                          <p:spTgt spid="2107"/>
                                        </p:tgtEl>
                                        <p:attrNameLst>
                                          <p:attrName>style.visibility</p:attrName>
                                        </p:attrNameLst>
                                      </p:cBhvr>
                                      <p:to>
                                        <p:strVal val="visible"/>
                                      </p:to>
                                    </p:set>
                                    <p:anim calcmode="lin" valueType="num">
                                      <p:cBhvr additive="base">
                                        <p:cTn id="239" dur="500" fill="hold"/>
                                        <p:tgtEl>
                                          <p:spTgt spid="2107"/>
                                        </p:tgtEl>
                                        <p:attrNameLst>
                                          <p:attrName>ppt_x</p:attrName>
                                        </p:attrNameLst>
                                      </p:cBhvr>
                                      <p:tavLst>
                                        <p:tav tm="0">
                                          <p:val>
                                            <p:strVal val="#ppt_x"/>
                                          </p:val>
                                        </p:tav>
                                        <p:tav tm="100000">
                                          <p:val>
                                            <p:strVal val="#ppt_x"/>
                                          </p:val>
                                        </p:tav>
                                      </p:tavLst>
                                    </p:anim>
                                    <p:anim calcmode="lin" valueType="num">
                                      <p:cBhvr additive="base">
                                        <p:cTn id="240" dur="500" fill="hold"/>
                                        <p:tgtEl>
                                          <p:spTgt spid="2107"/>
                                        </p:tgtEl>
                                        <p:attrNameLst>
                                          <p:attrName>ppt_y</p:attrName>
                                        </p:attrNameLst>
                                      </p:cBhvr>
                                      <p:tavLst>
                                        <p:tav tm="0">
                                          <p:val>
                                            <p:strVal val="1+#ppt_h/2"/>
                                          </p:val>
                                        </p:tav>
                                        <p:tav tm="100000">
                                          <p:val>
                                            <p:strVal val="#ppt_y"/>
                                          </p:val>
                                        </p:tav>
                                      </p:tavLst>
                                    </p:anim>
                                  </p:childTnLst>
                                </p:cTn>
                              </p:par>
                              <p:par>
                                <p:cTn id="241" presetID="2" presetClass="entr" presetSubtype="4" fill="hold" nodeType="withEffect">
                                  <p:stCondLst>
                                    <p:cond delay="0"/>
                                  </p:stCondLst>
                                  <p:childTnLst>
                                    <p:set>
                                      <p:cBhvr>
                                        <p:cTn id="242" dur="1" fill="hold">
                                          <p:stCondLst>
                                            <p:cond delay="0"/>
                                          </p:stCondLst>
                                        </p:cTn>
                                        <p:tgtEl>
                                          <p:spTgt spid="2108"/>
                                        </p:tgtEl>
                                        <p:attrNameLst>
                                          <p:attrName>style.visibility</p:attrName>
                                        </p:attrNameLst>
                                      </p:cBhvr>
                                      <p:to>
                                        <p:strVal val="visible"/>
                                      </p:to>
                                    </p:set>
                                    <p:anim calcmode="lin" valueType="num">
                                      <p:cBhvr additive="base">
                                        <p:cTn id="243" dur="500" fill="hold"/>
                                        <p:tgtEl>
                                          <p:spTgt spid="2108"/>
                                        </p:tgtEl>
                                        <p:attrNameLst>
                                          <p:attrName>ppt_x</p:attrName>
                                        </p:attrNameLst>
                                      </p:cBhvr>
                                      <p:tavLst>
                                        <p:tav tm="0">
                                          <p:val>
                                            <p:strVal val="#ppt_x"/>
                                          </p:val>
                                        </p:tav>
                                        <p:tav tm="100000">
                                          <p:val>
                                            <p:strVal val="#ppt_x"/>
                                          </p:val>
                                        </p:tav>
                                      </p:tavLst>
                                    </p:anim>
                                    <p:anim calcmode="lin" valueType="num">
                                      <p:cBhvr additive="base">
                                        <p:cTn id="244" dur="500" fill="hold"/>
                                        <p:tgtEl>
                                          <p:spTgt spid="2108"/>
                                        </p:tgtEl>
                                        <p:attrNameLst>
                                          <p:attrName>ppt_y</p:attrName>
                                        </p:attrNameLst>
                                      </p:cBhvr>
                                      <p:tavLst>
                                        <p:tav tm="0">
                                          <p:val>
                                            <p:strVal val="1+#ppt_h/2"/>
                                          </p:val>
                                        </p:tav>
                                        <p:tav tm="100000">
                                          <p:val>
                                            <p:strVal val="#ppt_y"/>
                                          </p:val>
                                        </p:tav>
                                      </p:tavLst>
                                    </p:anim>
                                  </p:childTnLst>
                                </p:cTn>
                              </p:par>
                              <p:par>
                                <p:cTn id="245" presetID="2" presetClass="entr" presetSubtype="4" fill="hold" nodeType="withEffect">
                                  <p:stCondLst>
                                    <p:cond delay="0"/>
                                  </p:stCondLst>
                                  <p:childTnLst>
                                    <p:set>
                                      <p:cBhvr>
                                        <p:cTn id="246" dur="1" fill="hold">
                                          <p:stCondLst>
                                            <p:cond delay="0"/>
                                          </p:stCondLst>
                                        </p:cTn>
                                        <p:tgtEl>
                                          <p:spTgt spid="2109"/>
                                        </p:tgtEl>
                                        <p:attrNameLst>
                                          <p:attrName>style.visibility</p:attrName>
                                        </p:attrNameLst>
                                      </p:cBhvr>
                                      <p:to>
                                        <p:strVal val="visible"/>
                                      </p:to>
                                    </p:set>
                                    <p:anim calcmode="lin" valueType="num">
                                      <p:cBhvr additive="base">
                                        <p:cTn id="247" dur="500" fill="hold"/>
                                        <p:tgtEl>
                                          <p:spTgt spid="2109"/>
                                        </p:tgtEl>
                                        <p:attrNameLst>
                                          <p:attrName>ppt_x</p:attrName>
                                        </p:attrNameLst>
                                      </p:cBhvr>
                                      <p:tavLst>
                                        <p:tav tm="0">
                                          <p:val>
                                            <p:strVal val="#ppt_x"/>
                                          </p:val>
                                        </p:tav>
                                        <p:tav tm="100000">
                                          <p:val>
                                            <p:strVal val="#ppt_x"/>
                                          </p:val>
                                        </p:tav>
                                      </p:tavLst>
                                    </p:anim>
                                    <p:anim calcmode="lin" valueType="num">
                                      <p:cBhvr additive="base">
                                        <p:cTn id="248" dur="500" fill="hold"/>
                                        <p:tgtEl>
                                          <p:spTgt spid="2109"/>
                                        </p:tgtEl>
                                        <p:attrNameLst>
                                          <p:attrName>ppt_y</p:attrName>
                                        </p:attrNameLst>
                                      </p:cBhvr>
                                      <p:tavLst>
                                        <p:tav tm="0">
                                          <p:val>
                                            <p:strVal val="1+#ppt_h/2"/>
                                          </p:val>
                                        </p:tav>
                                        <p:tav tm="100000">
                                          <p:val>
                                            <p:strVal val="#ppt_y"/>
                                          </p:val>
                                        </p:tav>
                                      </p:tavLst>
                                    </p:anim>
                                  </p:childTnLst>
                                </p:cTn>
                              </p:par>
                              <p:par>
                                <p:cTn id="249" presetID="2" presetClass="entr" presetSubtype="4" fill="hold" nodeType="withEffect">
                                  <p:stCondLst>
                                    <p:cond delay="0"/>
                                  </p:stCondLst>
                                  <p:childTnLst>
                                    <p:set>
                                      <p:cBhvr>
                                        <p:cTn id="250" dur="1" fill="hold">
                                          <p:stCondLst>
                                            <p:cond delay="0"/>
                                          </p:stCondLst>
                                        </p:cTn>
                                        <p:tgtEl>
                                          <p:spTgt spid="2110"/>
                                        </p:tgtEl>
                                        <p:attrNameLst>
                                          <p:attrName>style.visibility</p:attrName>
                                        </p:attrNameLst>
                                      </p:cBhvr>
                                      <p:to>
                                        <p:strVal val="visible"/>
                                      </p:to>
                                    </p:set>
                                    <p:anim calcmode="lin" valueType="num">
                                      <p:cBhvr additive="base">
                                        <p:cTn id="251" dur="500" fill="hold"/>
                                        <p:tgtEl>
                                          <p:spTgt spid="2110"/>
                                        </p:tgtEl>
                                        <p:attrNameLst>
                                          <p:attrName>ppt_x</p:attrName>
                                        </p:attrNameLst>
                                      </p:cBhvr>
                                      <p:tavLst>
                                        <p:tav tm="0">
                                          <p:val>
                                            <p:strVal val="#ppt_x"/>
                                          </p:val>
                                        </p:tav>
                                        <p:tav tm="100000">
                                          <p:val>
                                            <p:strVal val="#ppt_x"/>
                                          </p:val>
                                        </p:tav>
                                      </p:tavLst>
                                    </p:anim>
                                    <p:anim calcmode="lin" valueType="num">
                                      <p:cBhvr additive="base">
                                        <p:cTn id="252" dur="500" fill="hold"/>
                                        <p:tgtEl>
                                          <p:spTgt spid="2110"/>
                                        </p:tgtEl>
                                        <p:attrNameLst>
                                          <p:attrName>ppt_y</p:attrName>
                                        </p:attrNameLst>
                                      </p:cBhvr>
                                      <p:tavLst>
                                        <p:tav tm="0">
                                          <p:val>
                                            <p:strVal val="1+#ppt_h/2"/>
                                          </p:val>
                                        </p:tav>
                                        <p:tav tm="100000">
                                          <p:val>
                                            <p:strVal val="#ppt_y"/>
                                          </p:val>
                                        </p:tav>
                                      </p:tavLst>
                                    </p:anim>
                                  </p:childTnLst>
                                </p:cTn>
                              </p:par>
                              <p:par>
                                <p:cTn id="253" presetID="2" presetClass="entr" presetSubtype="4" fill="hold" nodeType="withEffect">
                                  <p:stCondLst>
                                    <p:cond delay="0"/>
                                  </p:stCondLst>
                                  <p:childTnLst>
                                    <p:set>
                                      <p:cBhvr>
                                        <p:cTn id="254" dur="1" fill="hold">
                                          <p:stCondLst>
                                            <p:cond delay="0"/>
                                          </p:stCondLst>
                                        </p:cTn>
                                        <p:tgtEl>
                                          <p:spTgt spid="2111"/>
                                        </p:tgtEl>
                                        <p:attrNameLst>
                                          <p:attrName>style.visibility</p:attrName>
                                        </p:attrNameLst>
                                      </p:cBhvr>
                                      <p:to>
                                        <p:strVal val="visible"/>
                                      </p:to>
                                    </p:set>
                                    <p:anim calcmode="lin" valueType="num">
                                      <p:cBhvr additive="base">
                                        <p:cTn id="255" dur="500" fill="hold"/>
                                        <p:tgtEl>
                                          <p:spTgt spid="2111"/>
                                        </p:tgtEl>
                                        <p:attrNameLst>
                                          <p:attrName>ppt_x</p:attrName>
                                        </p:attrNameLst>
                                      </p:cBhvr>
                                      <p:tavLst>
                                        <p:tav tm="0">
                                          <p:val>
                                            <p:strVal val="#ppt_x"/>
                                          </p:val>
                                        </p:tav>
                                        <p:tav tm="100000">
                                          <p:val>
                                            <p:strVal val="#ppt_x"/>
                                          </p:val>
                                        </p:tav>
                                      </p:tavLst>
                                    </p:anim>
                                    <p:anim calcmode="lin" valueType="num">
                                      <p:cBhvr additive="base">
                                        <p:cTn id="256" dur="500" fill="hold"/>
                                        <p:tgtEl>
                                          <p:spTgt spid="2111"/>
                                        </p:tgtEl>
                                        <p:attrNameLst>
                                          <p:attrName>ppt_y</p:attrName>
                                        </p:attrNameLst>
                                      </p:cBhvr>
                                      <p:tavLst>
                                        <p:tav tm="0">
                                          <p:val>
                                            <p:strVal val="1+#ppt_h/2"/>
                                          </p:val>
                                        </p:tav>
                                        <p:tav tm="100000">
                                          <p:val>
                                            <p:strVal val="#ppt_y"/>
                                          </p:val>
                                        </p:tav>
                                      </p:tavLst>
                                    </p:anim>
                                  </p:childTnLst>
                                </p:cTn>
                              </p:par>
                              <p:par>
                                <p:cTn id="257" presetID="2" presetClass="entr" presetSubtype="4" fill="hold" nodeType="withEffect">
                                  <p:stCondLst>
                                    <p:cond delay="0"/>
                                  </p:stCondLst>
                                  <p:childTnLst>
                                    <p:set>
                                      <p:cBhvr>
                                        <p:cTn id="258" dur="1" fill="hold">
                                          <p:stCondLst>
                                            <p:cond delay="0"/>
                                          </p:stCondLst>
                                        </p:cTn>
                                        <p:tgtEl>
                                          <p:spTgt spid="2112"/>
                                        </p:tgtEl>
                                        <p:attrNameLst>
                                          <p:attrName>style.visibility</p:attrName>
                                        </p:attrNameLst>
                                      </p:cBhvr>
                                      <p:to>
                                        <p:strVal val="visible"/>
                                      </p:to>
                                    </p:set>
                                    <p:anim calcmode="lin" valueType="num">
                                      <p:cBhvr additive="base">
                                        <p:cTn id="259" dur="500" fill="hold"/>
                                        <p:tgtEl>
                                          <p:spTgt spid="2112"/>
                                        </p:tgtEl>
                                        <p:attrNameLst>
                                          <p:attrName>ppt_x</p:attrName>
                                        </p:attrNameLst>
                                      </p:cBhvr>
                                      <p:tavLst>
                                        <p:tav tm="0">
                                          <p:val>
                                            <p:strVal val="#ppt_x"/>
                                          </p:val>
                                        </p:tav>
                                        <p:tav tm="100000">
                                          <p:val>
                                            <p:strVal val="#ppt_x"/>
                                          </p:val>
                                        </p:tav>
                                      </p:tavLst>
                                    </p:anim>
                                    <p:anim calcmode="lin" valueType="num">
                                      <p:cBhvr additive="base">
                                        <p:cTn id="260" dur="500" fill="hold"/>
                                        <p:tgtEl>
                                          <p:spTgt spid="2112"/>
                                        </p:tgtEl>
                                        <p:attrNameLst>
                                          <p:attrName>ppt_y</p:attrName>
                                        </p:attrNameLst>
                                      </p:cBhvr>
                                      <p:tavLst>
                                        <p:tav tm="0">
                                          <p:val>
                                            <p:strVal val="1+#ppt_h/2"/>
                                          </p:val>
                                        </p:tav>
                                        <p:tav tm="100000">
                                          <p:val>
                                            <p:strVal val="#ppt_y"/>
                                          </p:val>
                                        </p:tav>
                                      </p:tavLst>
                                    </p:anim>
                                  </p:childTnLst>
                                </p:cTn>
                              </p:par>
                              <p:par>
                                <p:cTn id="261" presetID="2" presetClass="entr" presetSubtype="4" fill="hold" nodeType="withEffect">
                                  <p:stCondLst>
                                    <p:cond delay="0"/>
                                  </p:stCondLst>
                                  <p:childTnLst>
                                    <p:set>
                                      <p:cBhvr>
                                        <p:cTn id="262" dur="1" fill="hold">
                                          <p:stCondLst>
                                            <p:cond delay="0"/>
                                          </p:stCondLst>
                                        </p:cTn>
                                        <p:tgtEl>
                                          <p:spTgt spid="2113"/>
                                        </p:tgtEl>
                                        <p:attrNameLst>
                                          <p:attrName>style.visibility</p:attrName>
                                        </p:attrNameLst>
                                      </p:cBhvr>
                                      <p:to>
                                        <p:strVal val="visible"/>
                                      </p:to>
                                    </p:set>
                                    <p:anim calcmode="lin" valueType="num">
                                      <p:cBhvr additive="base">
                                        <p:cTn id="263" dur="500" fill="hold"/>
                                        <p:tgtEl>
                                          <p:spTgt spid="2113"/>
                                        </p:tgtEl>
                                        <p:attrNameLst>
                                          <p:attrName>ppt_x</p:attrName>
                                        </p:attrNameLst>
                                      </p:cBhvr>
                                      <p:tavLst>
                                        <p:tav tm="0">
                                          <p:val>
                                            <p:strVal val="#ppt_x"/>
                                          </p:val>
                                        </p:tav>
                                        <p:tav tm="100000">
                                          <p:val>
                                            <p:strVal val="#ppt_x"/>
                                          </p:val>
                                        </p:tav>
                                      </p:tavLst>
                                    </p:anim>
                                    <p:anim calcmode="lin" valueType="num">
                                      <p:cBhvr additive="base">
                                        <p:cTn id="264" dur="500" fill="hold"/>
                                        <p:tgtEl>
                                          <p:spTgt spid="2113"/>
                                        </p:tgtEl>
                                        <p:attrNameLst>
                                          <p:attrName>ppt_y</p:attrName>
                                        </p:attrNameLst>
                                      </p:cBhvr>
                                      <p:tavLst>
                                        <p:tav tm="0">
                                          <p:val>
                                            <p:strVal val="1+#ppt_h/2"/>
                                          </p:val>
                                        </p:tav>
                                        <p:tav tm="100000">
                                          <p:val>
                                            <p:strVal val="#ppt_y"/>
                                          </p:val>
                                        </p:tav>
                                      </p:tavLst>
                                    </p:anim>
                                  </p:childTnLst>
                                </p:cTn>
                              </p:par>
                              <p:par>
                                <p:cTn id="265" presetID="2" presetClass="entr" presetSubtype="4" fill="hold" nodeType="withEffect">
                                  <p:stCondLst>
                                    <p:cond delay="0"/>
                                  </p:stCondLst>
                                  <p:childTnLst>
                                    <p:set>
                                      <p:cBhvr>
                                        <p:cTn id="266" dur="1" fill="hold">
                                          <p:stCondLst>
                                            <p:cond delay="0"/>
                                          </p:stCondLst>
                                        </p:cTn>
                                        <p:tgtEl>
                                          <p:spTgt spid="2114"/>
                                        </p:tgtEl>
                                        <p:attrNameLst>
                                          <p:attrName>style.visibility</p:attrName>
                                        </p:attrNameLst>
                                      </p:cBhvr>
                                      <p:to>
                                        <p:strVal val="visible"/>
                                      </p:to>
                                    </p:set>
                                    <p:anim calcmode="lin" valueType="num">
                                      <p:cBhvr additive="base">
                                        <p:cTn id="267" dur="500" fill="hold"/>
                                        <p:tgtEl>
                                          <p:spTgt spid="2114"/>
                                        </p:tgtEl>
                                        <p:attrNameLst>
                                          <p:attrName>ppt_x</p:attrName>
                                        </p:attrNameLst>
                                      </p:cBhvr>
                                      <p:tavLst>
                                        <p:tav tm="0">
                                          <p:val>
                                            <p:strVal val="#ppt_x"/>
                                          </p:val>
                                        </p:tav>
                                        <p:tav tm="100000">
                                          <p:val>
                                            <p:strVal val="#ppt_x"/>
                                          </p:val>
                                        </p:tav>
                                      </p:tavLst>
                                    </p:anim>
                                    <p:anim calcmode="lin" valueType="num">
                                      <p:cBhvr additive="base">
                                        <p:cTn id="268" dur="500" fill="hold"/>
                                        <p:tgtEl>
                                          <p:spTgt spid="2114"/>
                                        </p:tgtEl>
                                        <p:attrNameLst>
                                          <p:attrName>ppt_y</p:attrName>
                                        </p:attrNameLst>
                                      </p:cBhvr>
                                      <p:tavLst>
                                        <p:tav tm="0">
                                          <p:val>
                                            <p:strVal val="1+#ppt_h/2"/>
                                          </p:val>
                                        </p:tav>
                                        <p:tav tm="100000">
                                          <p:val>
                                            <p:strVal val="#ppt_y"/>
                                          </p:val>
                                        </p:tav>
                                      </p:tavLst>
                                    </p:anim>
                                  </p:childTnLst>
                                </p:cTn>
                              </p:par>
                              <p:par>
                                <p:cTn id="269" presetID="2" presetClass="entr" presetSubtype="4" fill="hold" nodeType="withEffect">
                                  <p:stCondLst>
                                    <p:cond delay="0"/>
                                  </p:stCondLst>
                                  <p:childTnLst>
                                    <p:set>
                                      <p:cBhvr>
                                        <p:cTn id="270" dur="1" fill="hold">
                                          <p:stCondLst>
                                            <p:cond delay="0"/>
                                          </p:stCondLst>
                                        </p:cTn>
                                        <p:tgtEl>
                                          <p:spTgt spid="2115"/>
                                        </p:tgtEl>
                                        <p:attrNameLst>
                                          <p:attrName>style.visibility</p:attrName>
                                        </p:attrNameLst>
                                      </p:cBhvr>
                                      <p:to>
                                        <p:strVal val="visible"/>
                                      </p:to>
                                    </p:set>
                                    <p:anim calcmode="lin" valueType="num">
                                      <p:cBhvr additive="base">
                                        <p:cTn id="271" dur="500" fill="hold"/>
                                        <p:tgtEl>
                                          <p:spTgt spid="2115"/>
                                        </p:tgtEl>
                                        <p:attrNameLst>
                                          <p:attrName>ppt_x</p:attrName>
                                        </p:attrNameLst>
                                      </p:cBhvr>
                                      <p:tavLst>
                                        <p:tav tm="0">
                                          <p:val>
                                            <p:strVal val="#ppt_x"/>
                                          </p:val>
                                        </p:tav>
                                        <p:tav tm="100000">
                                          <p:val>
                                            <p:strVal val="#ppt_x"/>
                                          </p:val>
                                        </p:tav>
                                      </p:tavLst>
                                    </p:anim>
                                    <p:anim calcmode="lin" valueType="num">
                                      <p:cBhvr additive="base">
                                        <p:cTn id="272" dur="500" fill="hold"/>
                                        <p:tgtEl>
                                          <p:spTgt spid="2115"/>
                                        </p:tgtEl>
                                        <p:attrNameLst>
                                          <p:attrName>ppt_y</p:attrName>
                                        </p:attrNameLst>
                                      </p:cBhvr>
                                      <p:tavLst>
                                        <p:tav tm="0">
                                          <p:val>
                                            <p:strVal val="1+#ppt_h/2"/>
                                          </p:val>
                                        </p:tav>
                                        <p:tav tm="100000">
                                          <p:val>
                                            <p:strVal val="#ppt_y"/>
                                          </p:val>
                                        </p:tav>
                                      </p:tavLst>
                                    </p:anim>
                                  </p:childTnLst>
                                </p:cTn>
                              </p:par>
                              <p:par>
                                <p:cTn id="273" presetID="2" presetClass="entr" presetSubtype="4" fill="hold" nodeType="withEffect">
                                  <p:stCondLst>
                                    <p:cond delay="0"/>
                                  </p:stCondLst>
                                  <p:childTnLst>
                                    <p:set>
                                      <p:cBhvr>
                                        <p:cTn id="274" dur="1" fill="hold">
                                          <p:stCondLst>
                                            <p:cond delay="0"/>
                                          </p:stCondLst>
                                        </p:cTn>
                                        <p:tgtEl>
                                          <p:spTgt spid="2116"/>
                                        </p:tgtEl>
                                        <p:attrNameLst>
                                          <p:attrName>style.visibility</p:attrName>
                                        </p:attrNameLst>
                                      </p:cBhvr>
                                      <p:to>
                                        <p:strVal val="visible"/>
                                      </p:to>
                                    </p:set>
                                    <p:anim calcmode="lin" valueType="num">
                                      <p:cBhvr additive="base">
                                        <p:cTn id="275" dur="500" fill="hold"/>
                                        <p:tgtEl>
                                          <p:spTgt spid="2116"/>
                                        </p:tgtEl>
                                        <p:attrNameLst>
                                          <p:attrName>ppt_x</p:attrName>
                                        </p:attrNameLst>
                                      </p:cBhvr>
                                      <p:tavLst>
                                        <p:tav tm="0">
                                          <p:val>
                                            <p:strVal val="#ppt_x"/>
                                          </p:val>
                                        </p:tav>
                                        <p:tav tm="100000">
                                          <p:val>
                                            <p:strVal val="#ppt_x"/>
                                          </p:val>
                                        </p:tav>
                                      </p:tavLst>
                                    </p:anim>
                                    <p:anim calcmode="lin" valueType="num">
                                      <p:cBhvr additive="base">
                                        <p:cTn id="276" dur="500" fill="hold"/>
                                        <p:tgtEl>
                                          <p:spTgt spid="2116"/>
                                        </p:tgtEl>
                                        <p:attrNameLst>
                                          <p:attrName>ppt_y</p:attrName>
                                        </p:attrNameLst>
                                      </p:cBhvr>
                                      <p:tavLst>
                                        <p:tav tm="0">
                                          <p:val>
                                            <p:strVal val="1+#ppt_h/2"/>
                                          </p:val>
                                        </p:tav>
                                        <p:tav tm="100000">
                                          <p:val>
                                            <p:strVal val="#ppt_y"/>
                                          </p:val>
                                        </p:tav>
                                      </p:tavLst>
                                    </p:anim>
                                  </p:childTnLst>
                                </p:cTn>
                              </p:par>
                              <p:par>
                                <p:cTn id="277" presetID="2" presetClass="entr" presetSubtype="4" fill="hold" nodeType="withEffect">
                                  <p:stCondLst>
                                    <p:cond delay="0"/>
                                  </p:stCondLst>
                                  <p:childTnLst>
                                    <p:set>
                                      <p:cBhvr>
                                        <p:cTn id="278" dur="1" fill="hold">
                                          <p:stCondLst>
                                            <p:cond delay="0"/>
                                          </p:stCondLst>
                                        </p:cTn>
                                        <p:tgtEl>
                                          <p:spTgt spid="2117"/>
                                        </p:tgtEl>
                                        <p:attrNameLst>
                                          <p:attrName>style.visibility</p:attrName>
                                        </p:attrNameLst>
                                      </p:cBhvr>
                                      <p:to>
                                        <p:strVal val="visible"/>
                                      </p:to>
                                    </p:set>
                                    <p:anim calcmode="lin" valueType="num">
                                      <p:cBhvr additive="base">
                                        <p:cTn id="279" dur="500" fill="hold"/>
                                        <p:tgtEl>
                                          <p:spTgt spid="2117"/>
                                        </p:tgtEl>
                                        <p:attrNameLst>
                                          <p:attrName>ppt_x</p:attrName>
                                        </p:attrNameLst>
                                      </p:cBhvr>
                                      <p:tavLst>
                                        <p:tav tm="0">
                                          <p:val>
                                            <p:strVal val="#ppt_x"/>
                                          </p:val>
                                        </p:tav>
                                        <p:tav tm="100000">
                                          <p:val>
                                            <p:strVal val="#ppt_x"/>
                                          </p:val>
                                        </p:tav>
                                      </p:tavLst>
                                    </p:anim>
                                    <p:anim calcmode="lin" valueType="num">
                                      <p:cBhvr additive="base">
                                        <p:cTn id="280" dur="500" fill="hold"/>
                                        <p:tgtEl>
                                          <p:spTgt spid="2117"/>
                                        </p:tgtEl>
                                        <p:attrNameLst>
                                          <p:attrName>ppt_y</p:attrName>
                                        </p:attrNameLst>
                                      </p:cBhvr>
                                      <p:tavLst>
                                        <p:tav tm="0">
                                          <p:val>
                                            <p:strVal val="1+#ppt_h/2"/>
                                          </p:val>
                                        </p:tav>
                                        <p:tav tm="100000">
                                          <p:val>
                                            <p:strVal val="#ppt_y"/>
                                          </p:val>
                                        </p:tav>
                                      </p:tavLst>
                                    </p:anim>
                                  </p:childTnLst>
                                </p:cTn>
                              </p:par>
                              <p:par>
                                <p:cTn id="281" presetID="2" presetClass="entr" presetSubtype="4" fill="hold" nodeType="withEffect">
                                  <p:stCondLst>
                                    <p:cond delay="0"/>
                                  </p:stCondLst>
                                  <p:childTnLst>
                                    <p:set>
                                      <p:cBhvr>
                                        <p:cTn id="282" dur="1" fill="hold">
                                          <p:stCondLst>
                                            <p:cond delay="0"/>
                                          </p:stCondLst>
                                        </p:cTn>
                                        <p:tgtEl>
                                          <p:spTgt spid="2118"/>
                                        </p:tgtEl>
                                        <p:attrNameLst>
                                          <p:attrName>style.visibility</p:attrName>
                                        </p:attrNameLst>
                                      </p:cBhvr>
                                      <p:to>
                                        <p:strVal val="visible"/>
                                      </p:to>
                                    </p:set>
                                    <p:anim calcmode="lin" valueType="num">
                                      <p:cBhvr additive="base">
                                        <p:cTn id="283" dur="500" fill="hold"/>
                                        <p:tgtEl>
                                          <p:spTgt spid="2118"/>
                                        </p:tgtEl>
                                        <p:attrNameLst>
                                          <p:attrName>ppt_x</p:attrName>
                                        </p:attrNameLst>
                                      </p:cBhvr>
                                      <p:tavLst>
                                        <p:tav tm="0">
                                          <p:val>
                                            <p:strVal val="#ppt_x"/>
                                          </p:val>
                                        </p:tav>
                                        <p:tav tm="100000">
                                          <p:val>
                                            <p:strVal val="#ppt_x"/>
                                          </p:val>
                                        </p:tav>
                                      </p:tavLst>
                                    </p:anim>
                                    <p:anim calcmode="lin" valueType="num">
                                      <p:cBhvr additive="base">
                                        <p:cTn id="284" dur="500" fill="hold"/>
                                        <p:tgtEl>
                                          <p:spTgt spid="2118"/>
                                        </p:tgtEl>
                                        <p:attrNameLst>
                                          <p:attrName>ppt_y</p:attrName>
                                        </p:attrNameLst>
                                      </p:cBhvr>
                                      <p:tavLst>
                                        <p:tav tm="0">
                                          <p:val>
                                            <p:strVal val="1+#ppt_h/2"/>
                                          </p:val>
                                        </p:tav>
                                        <p:tav tm="100000">
                                          <p:val>
                                            <p:strVal val="#ppt_y"/>
                                          </p:val>
                                        </p:tav>
                                      </p:tavLst>
                                    </p:anim>
                                  </p:childTnLst>
                                </p:cTn>
                              </p:par>
                              <p:par>
                                <p:cTn id="285" presetID="2" presetClass="entr" presetSubtype="4" fill="hold" nodeType="withEffect">
                                  <p:stCondLst>
                                    <p:cond delay="0"/>
                                  </p:stCondLst>
                                  <p:childTnLst>
                                    <p:set>
                                      <p:cBhvr>
                                        <p:cTn id="286" dur="1" fill="hold">
                                          <p:stCondLst>
                                            <p:cond delay="0"/>
                                          </p:stCondLst>
                                        </p:cTn>
                                        <p:tgtEl>
                                          <p:spTgt spid="2119"/>
                                        </p:tgtEl>
                                        <p:attrNameLst>
                                          <p:attrName>style.visibility</p:attrName>
                                        </p:attrNameLst>
                                      </p:cBhvr>
                                      <p:to>
                                        <p:strVal val="visible"/>
                                      </p:to>
                                    </p:set>
                                    <p:anim calcmode="lin" valueType="num">
                                      <p:cBhvr additive="base">
                                        <p:cTn id="287" dur="500" fill="hold"/>
                                        <p:tgtEl>
                                          <p:spTgt spid="2119"/>
                                        </p:tgtEl>
                                        <p:attrNameLst>
                                          <p:attrName>ppt_x</p:attrName>
                                        </p:attrNameLst>
                                      </p:cBhvr>
                                      <p:tavLst>
                                        <p:tav tm="0">
                                          <p:val>
                                            <p:strVal val="#ppt_x"/>
                                          </p:val>
                                        </p:tav>
                                        <p:tav tm="100000">
                                          <p:val>
                                            <p:strVal val="#ppt_x"/>
                                          </p:val>
                                        </p:tav>
                                      </p:tavLst>
                                    </p:anim>
                                    <p:anim calcmode="lin" valueType="num">
                                      <p:cBhvr additive="base">
                                        <p:cTn id="288" dur="500" fill="hold"/>
                                        <p:tgtEl>
                                          <p:spTgt spid="2119"/>
                                        </p:tgtEl>
                                        <p:attrNameLst>
                                          <p:attrName>ppt_y</p:attrName>
                                        </p:attrNameLst>
                                      </p:cBhvr>
                                      <p:tavLst>
                                        <p:tav tm="0">
                                          <p:val>
                                            <p:strVal val="1+#ppt_h/2"/>
                                          </p:val>
                                        </p:tav>
                                        <p:tav tm="100000">
                                          <p:val>
                                            <p:strVal val="#ppt_y"/>
                                          </p:val>
                                        </p:tav>
                                      </p:tavLst>
                                    </p:anim>
                                  </p:childTnLst>
                                </p:cTn>
                              </p:par>
                              <p:par>
                                <p:cTn id="289" presetID="2" presetClass="entr" presetSubtype="4" fill="hold" nodeType="withEffect">
                                  <p:stCondLst>
                                    <p:cond delay="0"/>
                                  </p:stCondLst>
                                  <p:childTnLst>
                                    <p:set>
                                      <p:cBhvr>
                                        <p:cTn id="290" dur="1" fill="hold">
                                          <p:stCondLst>
                                            <p:cond delay="0"/>
                                          </p:stCondLst>
                                        </p:cTn>
                                        <p:tgtEl>
                                          <p:spTgt spid="2120"/>
                                        </p:tgtEl>
                                        <p:attrNameLst>
                                          <p:attrName>style.visibility</p:attrName>
                                        </p:attrNameLst>
                                      </p:cBhvr>
                                      <p:to>
                                        <p:strVal val="visible"/>
                                      </p:to>
                                    </p:set>
                                    <p:anim calcmode="lin" valueType="num">
                                      <p:cBhvr additive="base">
                                        <p:cTn id="291" dur="500" fill="hold"/>
                                        <p:tgtEl>
                                          <p:spTgt spid="2120"/>
                                        </p:tgtEl>
                                        <p:attrNameLst>
                                          <p:attrName>ppt_x</p:attrName>
                                        </p:attrNameLst>
                                      </p:cBhvr>
                                      <p:tavLst>
                                        <p:tav tm="0">
                                          <p:val>
                                            <p:strVal val="#ppt_x"/>
                                          </p:val>
                                        </p:tav>
                                        <p:tav tm="100000">
                                          <p:val>
                                            <p:strVal val="#ppt_x"/>
                                          </p:val>
                                        </p:tav>
                                      </p:tavLst>
                                    </p:anim>
                                    <p:anim calcmode="lin" valueType="num">
                                      <p:cBhvr additive="base">
                                        <p:cTn id="292" dur="500" fill="hold"/>
                                        <p:tgtEl>
                                          <p:spTgt spid="2120"/>
                                        </p:tgtEl>
                                        <p:attrNameLst>
                                          <p:attrName>ppt_y</p:attrName>
                                        </p:attrNameLst>
                                      </p:cBhvr>
                                      <p:tavLst>
                                        <p:tav tm="0">
                                          <p:val>
                                            <p:strVal val="1+#ppt_h/2"/>
                                          </p:val>
                                        </p:tav>
                                        <p:tav tm="100000">
                                          <p:val>
                                            <p:strVal val="#ppt_y"/>
                                          </p:val>
                                        </p:tav>
                                      </p:tavLst>
                                    </p:anim>
                                  </p:childTnLst>
                                </p:cTn>
                              </p:par>
                              <p:par>
                                <p:cTn id="293" presetID="2" presetClass="entr" presetSubtype="4" fill="hold" nodeType="withEffect">
                                  <p:stCondLst>
                                    <p:cond delay="0"/>
                                  </p:stCondLst>
                                  <p:childTnLst>
                                    <p:set>
                                      <p:cBhvr>
                                        <p:cTn id="294" dur="1" fill="hold">
                                          <p:stCondLst>
                                            <p:cond delay="0"/>
                                          </p:stCondLst>
                                        </p:cTn>
                                        <p:tgtEl>
                                          <p:spTgt spid="2121"/>
                                        </p:tgtEl>
                                        <p:attrNameLst>
                                          <p:attrName>style.visibility</p:attrName>
                                        </p:attrNameLst>
                                      </p:cBhvr>
                                      <p:to>
                                        <p:strVal val="visible"/>
                                      </p:to>
                                    </p:set>
                                    <p:anim calcmode="lin" valueType="num">
                                      <p:cBhvr additive="base">
                                        <p:cTn id="295" dur="500" fill="hold"/>
                                        <p:tgtEl>
                                          <p:spTgt spid="2121"/>
                                        </p:tgtEl>
                                        <p:attrNameLst>
                                          <p:attrName>ppt_x</p:attrName>
                                        </p:attrNameLst>
                                      </p:cBhvr>
                                      <p:tavLst>
                                        <p:tav tm="0">
                                          <p:val>
                                            <p:strVal val="#ppt_x"/>
                                          </p:val>
                                        </p:tav>
                                        <p:tav tm="100000">
                                          <p:val>
                                            <p:strVal val="#ppt_x"/>
                                          </p:val>
                                        </p:tav>
                                      </p:tavLst>
                                    </p:anim>
                                    <p:anim calcmode="lin" valueType="num">
                                      <p:cBhvr additive="base">
                                        <p:cTn id="296" dur="500" fill="hold"/>
                                        <p:tgtEl>
                                          <p:spTgt spid="2121"/>
                                        </p:tgtEl>
                                        <p:attrNameLst>
                                          <p:attrName>ppt_y</p:attrName>
                                        </p:attrNameLst>
                                      </p:cBhvr>
                                      <p:tavLst>
                                        <p:tav tm="0">
                                          <p:val>
                                            <p:strVal val="1+#ppt_h/2"/>
                                          </p:val>
                                        </p:tav>
                                        <p:tav tm="100000">
                                          <p:val>
                                            <p:strVal val="#ppt_y"/>
                                          </p:val>
                                        </p:tav>
                                      </p:tavLst>
                                    </p:anim>
                                  </p:childTnLst>
                                </p:cTn>
                              </p:par>
                              <p:par>
                                <p:cTn id="297" presetID="2" presetClass="entr" presetSubtype="4" fill="hold" nodeType="withEffect">
                                  <p:stCondLst>
                                    <p:cond delay="0"/>
                                  </p:stCondLst>
                                  <p:childTnLst>
                                    <p:set>
                                      <p:cBhvr>
                                        <p:cTn id="298" dur="1" fill="hold">
                                          <p:stCondLst>
                                            <p:cond delay="0"/>
                                          </p:stCondLst>
                                        </p:cTn>
                                        <p:tgtEl>
                                          <p:spTgt spid="2122"/>
                                        </p:tgtEl>
                                        <p:attrNameLst>
                                          <p:attrName>style.visibility</p:attrName>
                                        </p:attrNameLst>
                                      </p:cBhvr>
                                      <p:to>
                                        <p:strVal val="visible"/>
                                      </p:to>
                                    </p:set>
                                    <p:anim calcmode="lin" valueType="num">
                                      <p:cBhvr additive="base">
                                        <p:cTn id="299" dur="500" fill="hold"/>
                                        <p:tgtEl>
                                          <p:spTgt spid="2122"/>
                                        </p:tgtEl>
                                        <p:attrNameLst>
                                          <p:attrName>ppt_x</p:attrName>
                                        </p:attrNameLst>
                                      </p:cBhvr>
                                      <p:tavLst>
                                        <p:tav tm="0">
                                          <p:val>
                                            <p:strVal val="#ppt_x"/>
                                          </p:val>
                                        </p:tav>
                                        <p:tav tm="100000">
                                          <p:val>
                                            <p:strVal val="#ppt_x"/>
                                          </p:val>
                                        </p:tav>
                                      </p:tavLst>
                                    </p:anim>
                                    <p:anim calcmode="lin" valueType="num">
                                      <p:cBhvr additive="base">
                                        <p:cTn id="300" dur="500" fill="hold"/>
                                        <p:tgtEl>
                                          <p:spTgt spid="2122"/>
                                        </p:tgtEl>
                                        <p:attrNameLst>
                                          <p:attrName>ppt_y</p:attrName>
                                        </p:attrNameLst>
                                      </p:cBhvr>
                                      <p:tavLst>
                                        <p:tav tm="0">
                                          <p:val>
                                            <p:strVal val="1+#ppt_h/2"/>
                                          </p:val>
                                        </p:tav>
                                        <p:tav tm="100000">
                                          <p:val>
                                            <p:strVal val="#ppt_y"/>
                                          </p:val>
                                        </p:tav>
                                      </p:tavLst>
                                    </p:anim>
                                  </p:childTnLst>
                                </p:cTn>
                              </p:par>
                              <p:par>
                                <p:cTn id="301" presetID="2" presetClass="entr" presetSubtype="4" fill="hold" nodeType="withEffect">
                                  <p:stCondLst>
                                    <p:cond delay="0"/>
                                  </p:stCondLst>
                                  <p:childTnLst>
                                    <p:set>
                                      <p:cBhvr>
                                        <p:cTn id="302" dur="1" fill="hold">
                                          <p:stCondLst>
                                            <p:cond delay="0"/>
                                          </p:stCondLst>
                                        </p:cTn>
                                        <p:tgtEl>
                                          <p:spTgt spid="2123"/>
                                        </p:tgtEl>
                                        <p:attrNameLst>
                                          <p:attrName>style.visibility</p:attrName>
                                        </p:attrNameLst>
                                      </p:cBhvr>
                                      <p:to>
                                        <p:strVal val="visible"/>
                                      </p:to>
                                    </p:set>
                                    <p:anim calcmode="lin" valueType="num">
                                      <p:cBhvr additive="base">
                                        <p:cTn id="303" dur="500" fill="hold"/>
                                        <p:tgtEl>
                                          <p:spTgt spid="2123"/>
                                        </p:tgtEl>
                                        <p:attrNameLst>
                                          <p:attrName>ppt_x</p:attrName>
                                        </p:attrNameLst>
                                      </p:cBhvr>
                                      <p:tavLst>
                                        <p:tav tm="0">
                                          <p:val>
                                            <p:strVal val="#ppt_x"/>
                                          </p:val>
                                        </p:tav>
                                        <p:tav tm="100000">
                                          <p:val>
                                            <p:strVal val="#ppt_x"/>
                                          </p:val>
                                        </p:tav>
                                      </p:tavLst>
                                    </p:anim>
                                    <p:anim calcmode="lin" valueType="num">
                                      <p:cBhvr additive="base">
                                        <p:cTn id="304" dur="500" fill="hold"/>
                                        <p:tgtEl>
                                          <p:spTgt spid="2123"/>
                                        </p:tgtEl>
                                        <p:attrNameLst>
                                          <p:attrName>ppt_y</p:attrName>
                                        </p:attrNameLst>
                                      </p:cBhvr>
                                      <p:tavLst>
                                        <p:tav tm="0">
                                          <p:val>
                                            <p:strVal val="1+#ppt_h/2"/>
                                          </p:val>
                                        </p:tav>
                                        <p:tav tm="100000">
                                          <p:val>
                                            <p:strVal val="#ppt_y"/>
                                          </p:val>
                                        </p:tav>
                                      </p:tavLst>
                                    </p:anim>
                                  </p:childTnLst>
                                </p:cTn>
                              </p:par>
                              <p:par>
                                <p:cTn id="305" presetID="2" presetClass="entr" presetSubtype="4" fill="hold" nodeType="withEffect">
                                  <p:stCondLst>
                                    <p:cond delay="0"/>
                                  </p:stCondLst>
                                  <p:childTnLst>
                                    <p:set>
                                      <p:cBhvr>
                                        <p:cTn id="306" dur="1" fill="hold">
                                          <p:stCondLst>
                                            <p:cond delay="0"/>
                                          </p:stCondLst>
                                        </p:cTn>
                                        <p:tgtEl>
                                          <p:spTgt spid="2124"/>
                                        </p:tgtEl>
                                        <p:attrNameLst>
                                          <p:attrName>style.visibility</p:attrName>
                                        </p:attrNameLst>
                                      </p:cBhvr>
                                      <p:to>
                                        <p:strVal val="visible"/>
                                      </p:to>
                                    </p:set>
                                    <p:anim calcmode="lin" valueType="num">
                                      <p:cBhvr additive="base">
                                        <p:cTn id="307" dur="500" fill="hold"/>
                                        <p:tgtEl>
                                          <p:spTgt spid="2124"/>
                                        </p:tgtEl>
                                        <p:attrNameLst>
                                          <p:attrName>ppt_x</p:attrName>
                                        </p:attrNameLst>
                                      </p:cBhvr>
                                      <p:tavLst>
                                        <p:tav tm="0">
                                          <p:val>
                                            <p:strVal val="#ppt_x"/>
                                          </p:val>
                                        </p:tav>
                                        <p:tav tm="100000">
                                          <p:val>
                                            <p:strVal val="#ppt_x"/>
                                          </p:val>
                                        </p:tav>
                                      </p:tavLst>
                                    </p:anim>
                                    <p:anim calcmode="lin" valueType="num">
                                      <p:cBhvr additive="base">
                                        <p:cTn id="308" dur="500" fill="hold"/>
                                        <p:tgtEl>
                                          <p:spTgt spid="2124"/>
                                        </p:tgtEl>
                                        <p:attrNameLst>
                                          <p:attrName>ppt_y</p:attrName>
                                        </p:attrNameLst>
                                      </p:cBhvr>
                                      <p:tavLst>
                                        <p:tav tm="0">
                                          <p:val>
                                            <p:strVal val="1+#ppt_h/2"/>
                                          </p:val>
                                        </p:tav>
                                        <p:tav tm="100000">
                                          <p:val>
                                            <p:strVal val="#ppt_y"/>
                                          </p:val>
                                        </p:tav>
                                      </p:tavLst>
                                    </p:anim>
                                  </p:childTnLst>
                                </p:cTn>
                              </p:par>
                              <p:par>
                                <p:cTn id="309" presetID="2" presetClass="entr" presetSubtype="4" fill="hold" nodeType="withEffect">
                                  <p:stCondLst>
                                    <p:cond delay="0"/>
                                  </p:stCondLst>
                                  <p:childTnLst>
                                    <p:set>
                                      <p:cBhvr>
                                        <p:cTn id="310" dur="1" fill="hold">
                                          <p:stCondLst>
                                            <p:cond delay="0"/>
                                          </p:stCondLst>
                                        </p:cTn>
                                        <p:tgtEl>
                                          <p:spTgt spid="2125"/>
                                        </p:tgtEl>
                                        <p:attrNameLst>
                                          <p:attrName>style.visibility</p:attrName>
                                        </p:attrNameLst>
                                      </p:cBhvr>
                                      <p:to>
                                        <p:strVal val="visible"/>
                                      </p:to>
                                    </p:set>
                                    <p:anim calcmode="lin" valueType="num">
                                      <p:cBhvr additive="base">
                                        <p:cTn id="311" dur="500" fill="hold"/>
                                        <p:tgtEl>
                                          <p:spTgt spid="2125"/>
                                        </p:tgtEl>
                                        <p:attrNameLst>
                                          <p:attrName>ppt_x</p:attrName>
                                        </p:attrNameLst>
                                      </p:cBhvr>
                                      <p:tavLst>
                                        <p:tav tm="0">
                                          <p:val>
                                            <p:strVal val="#ppt_x"/>
                                          </p:val>
                                        </p:tav>
                                        <p:tav tm="100000">
                                          <p:val>
                                            <p:strVal val="#ppt_x"/>
                                          </p:val>
                                        </p:tav>
                                      </p:tavLst>
                                    </p:anim>
                                    <p:anim calcmode="lin" valueType="num">
                                      <p:cBhvr additive="base">
                                        <p:cTn id="312" dur="500" fill="hold"/>
                                        <p:tgtEl>
                                          <p:spTgt spid="2125"/>
                                        </p:tgtEl>
                                        <p:attrNameLst>
                                          <p:attrName>ppt_y</p:attrName>
                                        </p:attrNameLst>
                                      </p:cBhvr>
                                      <p:tavLst>
                                        <p:tav tm="0">
                                          <p:val>
                                            <p:strVal val="1+#ppt_h/2"/>
                                          </p:val>
                                        </p:tav>
                                        <p:tav tm="100000">
                                          <p:val>
                                            <p:strVal val="#ppt_y"/>
                                          </p:val>
                                        </p:tav>
                                      </p:tavLst>
                                    </p:anim>
                                  </p:childTnLst>
                                </p:cTn>
                              </p:par>
                              <p:par>
                                <p:cTn id="313" presetID="2" presetClass="entr" presetSubtype="4" fill="hold" nodeType="withEffect">
                                  <p:stCondLst>
                                    <p:cond delay="0"/>
                                  </p:stCondLst>
                                  <p:childTnLst>
                                    <p:set>
                                      <p:cBhvr>
                                        <p:cTn id="314" dur="1" fill="hold">
                                          <p:stCondLst>
                                            <p:cond delay="0"/>
                                          </p:stCondLst>
                                        </p:cTn>
                                        <p:tgtEl>
                                          <p:spTgt spid="2126"/>
                                        </p:tgtEl>
                                        <p:attrNameLst>
                                          <p:attrName>style.visibility</p:attrName>
                                        </p:attrNameLst>
                                      </p:cBhvr>
                                      <p:to>
                                        <p:strVal val="visible"/>
                                      </p:to>
                                    </p:set>
                                    <p:anim calcmode="lin" valueType="num">
                                      <p:cBhvr additive="base">
                                        <p:cTn id="315" dur="500" fill="hold"/>
                                        <p:tgtEl>
                                          <p:spTgt spid="2126"/>
                                        </p:tgtEl>
                                        <p:attrNameLst>
                                          <p:attrName>ppt_x</p:attrName>
                                        </p:attrNameLst>
                                      </p:cBhvr>
                                      <p:tavLst>
                                        <p:tav tm="0">
                                          <p:val>
                                            <p:strVal val="#ppt_x"/>
                                          </p:val>
                                        </p:tav>
                                        <p:tav tm="100000">
                                          <p:val>
                                            <p:strVal val="#ppt_x"/>
                                          </p:val>
                                        </p:tav>
                                      </p:tavLst>
                                    </p:anim>
                                    <p:anim calcmode="lin" valueType="num">
                                      <p:cBhvr additive="base">
                                        <p:cTn id="316" dur="500" fill="hold"/>
                                        <p:tgtEl>
                                          <p:spTgt spid="2126"/>
                                        </p:tgtEl>
                                        <p:attrNameLst>
                                          <p:attrName>ppt_y</p:attrName>
                                        </p:attrNameLst>
                                      </p:cBhvr>
                                      <p:tavLst>
                                        <p:tav tm="0">
                                          <p:val>
                                            <p:strVal val="1+#ppt_h/2"/>
                                          </p:val>
                                        </p:tav>
                                        <p:tav tm="100000">
                                          <p:val>
                                            <p:strVal val="#ppt_y"/>
                                          </p:val>
                                        </p:tav>
                                      </p:tavLst>
                                    </p:anim>
                                  </p:childTnLst>
                                </p:cTn>
                              </p:par>
                              <p:par>
                                <p:cTn id="317" presetID="2" presetClass="entr" presetSubtype="4" fill="hold" nodeType="withEffect">
                                  <p:stCondLst>
                                    <p:cond delay="0"/>
                                  </p:stCondLst>
                                  <p:childTnLst>
                                    <p:set>
                                      <p:cBhvr>
                                        <p:cTn id="318" dur="1" fill="hold">
                                          <p:stCondLst>
                                            <p:cond delay="0"/>
                                          </p:stCondLst>
                                        </p:cTn>
                                        <p:tgtEl>
                                          <p:spTgt spid="2127"/>
                                        </p:tgtEl>
                                        <p:attrNameLst>
                                          <p:attrName>style.visibility</p:attrName>
                                        </p:attrNameLst>
                                      </p:cBhvr>
                                      <p:to>
                                        <p:strVal val="visible"/>
                                      </p:to>
                                    </p:set>
                                    <p:anim calcmode="lin" valueType="num">
                                      <p:cBhvr additive="base">
                                        <p:cTn id="319" dur="500" fill="hold"/>
                                        <p:tgtEl>
                                          <p:spTgt spid="2127"/>
                                        </p:tgtEl>
                                        <p:attrNameLst>
                                          <p:attrName>ppt_x</p:attrName>
                                        </p:attrNameLst>
                                      </p:cBhvr>
                                      <p:tavLst>
                                        <p:tav tm="0">
                                          <p:val>
                                            <p:strVal val="#ppt_x"/>
                                          </p:val>
                                        </p:tav>
                                        <p:tav tm="100000">
                                          <p:val>
                                            <p:strVal val="#ppt_x"/>
                                          </p:val>
                                        </p:tav>
                                      </p:tavLst>
                                    </p:anim>
                                    <p:anim calcmode="lin" valueType="num">
                                      <p:cBhvr additive="base">
                                        <p:cTn id="320" dur="500" fill="hold"/>
                                        <p:tgtEl>
                                          <p:spTgt spid="2127"/>
                                        </p:tgtEl>
                                        <p:attrNameLst>
                                          <p:attrName>ppt_y</p:attrName>
                                        </p:attrNameLst>
                                      </p:cBhvr>
                                      <p:tavLst>
                                        <p:tav tm="0">
                                          <p:val>
                                            <p:strVal val="1+#ppt_h/2"/>
                                          </p:val>
                                        </p:tav>
                                        <p:tav tm="100000">
                                          <p:val>
                                            <p:strVal val="#ppt_y"/>
                                          </p:val>
                                        </p:tav>
                                      </p:tavLst>
                                    </p:anim>
                                  </p:childTnLst>
                                </p:cTn>
                              </p:par>
                              <p:par>
                                <p:cTn id="321" presetID="2" presetClass="entr" presetSubtype="4" fill="hold" nodeType="withEffect">
                                  <p:stCondLst>
                                    <p:cond delay="0"/>
                                  </p:stCondLst>
                                  <p:childTnLst>
                                    <p:set>
                                      <p:cBhvr>
                                        <p:cTn id="322" dur="1" fill="hold">
                                          <p:stCondLst>
                                            <p:cond delay="0"/>
                                          </p:stCondLst>
                                        </p:cTn>
                                        <p:tgtEl>
                                          <p:spTgt spid="2128"/>
                                        </p:tgtEl>
                                        <p:attrNameLst>
                                          <p:attrName>style.visibility</p:attrName>
                                        </p:attrNameLst>
                                      </p:cBhvr>
                                      <p:to>
                                        <p:strVal val="visible"/>
                                      </p:to>
                                    </p:set>
                                    <p:anim calcmode="lin" valueType="num">
                                      <p:cBhvr additive="base">
                                        <p:cTn id="323" dur="500" fill="hold"/>
                                        <p:tgtEl>
                                          <p:spTgt spid="2128"/>
                                        </p:tgtEl>
                                        <p:attrNameLst>
                                          <p:attrName>ppt_x</p:attrName>
                                        </p:attrNameLst>
                                      </p:cBhvr>
                                      <p:tavLst>
                                        <p:tav tm="0">
                                          <p:val>
                                            <p:strVal val="#ppt_x"/>
                                          </p:val>
                                        </p:tav>
                                        <p:tav tm="100000">
                                          <p:val>
                                            <p:strVal val="#ppt_x"/>
                                          </p:val>
                                        </p:tav>
                                      </p:tavLst>
                                    </p:anim>
                                    <p:anim calcmode="lin" valueType="num">
                                      <p:cBhvr additive="base">
                                        <p:cTn id="324" dur="500" fill="hold"/>
                                        <p:tgtEl>
                                          <p:spTgt spid="2128"/>
                                        </p:tgtEl>
                                        <p:attrNameLst>
                                          <p:attrName>ppt_y</p:attrName>
                                        </p:attrNameLst>
                                      </p:cBhvr>
                                      <p:tavLst>
                                        <p:tav tm="0">
                                          <p:val>
                                            <p:strVal val="1+#ppt_h/2"/>
                                          </p:val>
                                        </p:tav>
                                        <p:tav tm="100000">
                                          <p:val>
                                            <p:strVal val="#ppt_y"/>
                                          </p:val>
                                        </p:tav>
                                      </p:tavLst>
                                    </p:anim>
                                  </p:childTnLst>
                                </p:cTn>
                              </p:par>
                              <p:par>
                                <p:cTn id="325" presetID="2" presetClass="entr" presetSubtype="4" fill="hold" nodeType="withEffect">
                                  <p:stCondLst>
                                    <p:cond delay="0"/>
                                  </p:stCondLst>
                                  <p:childTnLst>
                                    <p:set>
                                      <p:cBhvr>
                                        <p:cTn id="326" dur="1" fill="hold">
                                          <p:stCondLst>
                                            <p:cond delay="0"/>
                                          </p:stCondLst>
                                        </p:cTn>
                                        <p:tgtEl>
                                          <p:spTgt spid="2129"/>
                                        </p:tgtEl>
                                        <p:attrNameLst>
                                          <p:attrName>style.visibility</p:attrName>
                                        </p:attrNameLst>
                                      </p:cBhvr>
                                      <p:to>
                                        <p:strVal val="visible"/>
                                      </p:to>
                                    </p:set>
                                    <p:anim calcmode="lin" valueType="num">
                                      <p:cBhvr additive="base">
                                        <p:cTn id="327" dur="500" fill="hold"/>
                                        <p:tgtEl>
                                          <p:spTgt spid="2129"/>
                                        </p:tgtEl>
                                        <p:attrNameLst>
                                          <p:attrName>ppt_x</p:attrName>
                                        </p:attrNameLst>
                                      </p:cBhvr>
                                      <p:tavLst>
                                        <p:tav tm="0">
                                          <p:val>
                                            <p:strVal val="#ppt_x"/>
                                          </p:val>
                                        </p:tav>
                                        <p:tav tm="100000">
                                          <p:val>
                                            <p:strVal val="#ppt_x"/>
                                          </p:val>
                                        </p:tav>
                                      </p:tavLst>
                                    </p:anim>
                                    <p:anim calcmode="lin" valueType="num">
                                      <p:cBhvr additive="base">
                                        <p:cTn id="328" dur="500" fill="hold"/>
                                        <p:tgtEl>
                                          <p:spTgt spid="2129"/>
                                        </p:tgtEl>
                                        <p:attrNameLst>
                                          <p:attrName>ppt_y</p:attrName>
                                        </p:attrNameLst>
                                      </p:cBhvr>
                                      <p:tavLst>
                                        <p:tav tm="0">
                                          <p:val>
                                            <p:strVal val="1+#ppt_h/2"/>
                                          </p:val>
                                        </p:tav>
                                        <p:tav tm="100000">
                                          <p:val>
                                            <p:strVal val="#ppt_y"/>
                                          </p:val>
                                        </p:tav>
                                      </p:tavLst>
                                    </p:anim>
                                  </p:childTnLst>
                                </p:cTn>
                              </p:par>
                              <p:par>
                                <p:cTn id="329" presetID="2" presetClass="entr" presetSubtype="4" fill="hold" nodeType="withEffect">
                                  <p:stCondLst>
                                    <p:cond delay="0"/>
                                  </p:stCondLst>
                                  <p:childTnLst>
                                    <p:set>
                                      <p:cBhvr>
                                        <p:cTn id="330" dur="1" fill="hold">
                                          <p:stCondLst>
                                            <p:cond delay="0"/>
                                          </p:stCondLst>
                                        </p:cTn>
                                        <p:tgtEl>
                                          <p:spTgt spid="2130"/>
                                        </p:tgtEl>
                                        <p:attrNameLst>
                                          <p:attrName>style.visibility</p:attrName>
                                        </p:attrNameLst>
                                      </p:cBhvr>
                                      <p:to>
                                        <p:strVal val="visible"/>
                                      </p:to>
                                    </p:set>
                                    <p:anim calcmode="lin" valueType="num">
                                      <p:cBhvr additive="base">
                                        <p:cTn id="331" dur="500" fill="hold"/>
                                        <p:tgtEl>
                                          <p:spTgt spid="2130"/>
                                        </p:tgtEl>
                                        <p:attrNameLst>
                                          <p:attrName>ppt_x</p:attrName>
                                        </p:attrNameLst>
                                      </p:cBhvr>
                                      <p:tavLst>
                                        <p:tav tm="0">
                                          <p:val>
                                            <p:strVal val="#ppt_x"/>
                                          </p:val>
                                        </p:tav>
                                        <p:tav tm="100000">
                                          <p:val>
                                            <p:strVal val="#ppt_x"/>
                                          </p:val>
                                        </p:tav>
                                      </p:tavLst>
                                    </p:anim>
                                    <p:anim calcmode="lin" valueType="num">
                                      <p:cBhvr additive="base">
                                        <p:cTn id="332" dur="500" fill="hold"/>
                                        <p:tgtEl>
                                          <p:spTgt spid="2130"/>
                                        </p:tgtEl>
                                        <p:attrNameLst>
                                          <p:attrName>ppt_y</p:attrName>
                                        </p:attrNameLst>
                                      </p:cBhvr>
                                      <p:tavLst>
                                        <p:tav tm="0">
                                          <p:val>
                                            <p:strVal val="1+#ppt_h/2"/>
                                          </p:val>
                                        </p:tav>
                                        <p:tav tm="100000">
                                          <p:val>
                                            <p:strVal val="#ppt_y"/>
                                          </p:val>
                                        </p:tav>
                                      </p:tavLst>
                                    </p:anim>
                                  </p:childTnLst>
                                </p:cTn>
                              </p:par>
                              <p:par>
                                <p:cTn id="333" presetID="2" presetClass="entr" presetSubtype="4" fill="hold" nodeType="withEffect">
                                  <p:stCondLst>
                                    <p:cond delay="0"/>
                                  </p:stCondLst>
                                  <p:childTnLst>
                                    <p:set>
                                      <p:cBhvr>
                                        <p:cTn id="334" dur="1" fill="hold">
                                          <p:stCondLst>
                                            <p:cond delay="0"/>
                                          </p:stCondLst>
                                        </p:cTn>
                                        <p:tgtEl>
                                          <p:spTgt spid="2131"/>
                                        </p:tgtEl>
                                        <p:attrNameLst>
                                          <p:attrName>style.visibility</p:attrName>
                                        </p:attrNameLst>
                                      </p:cBhvr>
                                      <p:to>
                                        <p:strVal val="visible"/>
                                      </p:to>
                                    </p:set>
                                    <p:anim calcmode="lin" valueType="num">
                                      <p:cBhvr additive="base">
                                        <p:cTn id="335" dur="500" fill="hold"/>
                                        <p:tgtEl>
                                          <p:spTgt spid="2131"/>
                                        </p:tgtEl>
                                        <p:attrNameLst>
                                          <p:attrName>ppt_x</p:attrName>
                                        </p:attrNameLst>
                                      </p:cBhvr>
                                      <p:tavLst>
                                        <p:tav tm="0">
                                          <p:val>
                                            <p:strVal val="#ppt_x"/>
                                          </p:val>
                                        </p:tav>
                                        <p:tav tm="100000">
                                          <p:val>
                                            <p:strVal val="#ppt_x"/>
                                          </p:val>
                                        </p:tav>
                                      </p:tavLst>
                                    </p:anim>
                                    <p:anim calcmode="lin" valueType="num">
                                      <p:cBhvr additive="base">
                                        <p:cTn id="336" dur="500" fill="hold"/>
                                        <p:tgtEl>
                                          <p:spTgt spid="2131"/>
                                        </p:tgtEl>
                                        <p:attrNameLst>
                                          <p:attrName>ppt_y</p:attrName>
                                        </p:attrNameLst>
                                      </p:cBhvr>
                                      <p:tavLst>
                                        <p:tav tm="0">
                                          <p:val>
                                            <p:strVal val="1+#ppt_h/2"/>
                                          </p:val>
                                        </p:tav>
                                        <p:tav tm="100000">
                                          <p:val>
                                            <p:strVal val="#ppt_y"/>
                                          </p:val>
                                        </p:tav>
                                      </p:tavLst>
                                    </p:anim>
                                  </p:childTnLst>
                                </p:cTn>
                              </p:par>
                              <p:par>
                                <p:cTn id="337" presetID="2" presetClass="entr" presetSubtype="4" fill="hold" nodeType="withEffect">
                                  <p:stCondLst>
                                    <p:cond delay="0"/>
                                  </p:stCondLst>
                                  <p:childTnLst>
                                    <p:set>
                                      <p:cBhvr>
                                        <p:cTn id="338" dur="1" fill="hold">
                                          <p:stCondLst>
                                            <p:cond delay="0"/>
                                          </p:stCondLst>
                                        </p:cTn>
                                        <p:tgtEl>
                                          <p:spTgt spid="2132"/>
                                        </p:tgtEl>
                                        <p:attrNameLst>
                                          <p:attrName>style.visibility</p:attrName>
                                        </p:attrNameLst>
                                      </p:cBhvr>
                                      <p:to>
                                        <p:strVal val="visible"/>
                                      </p:to>
                                    </p:set>
                                    <p:anim calcmode="lin" valueType="num">
                                      <p:cBhvr additive="base">
                                        <p:cTn id="339" dur="500" fill="hold"/>
                                        <p:tgtEl>
                                          <p:spTgt spid="2132"/>
                                        </p:tgtEl>
                                        <p:attrNameLst>
                                          <p:attrName>ppt_x</p:attrName>
                                        </p:attrNameLst>
                                      </p:cBhvr>
                                      <p:tavLst>
                                        <p:tav tm="0">
                                          <p:val>
                                            <p:strVal val="#ppt_x"/>
                                          </p:val>
                                        </p:tav>
                                        <p:tav tm="100000">
                                          <p:val>
                                            <p:strVal val="#ppt_x"/>
                                          </p:val>
                                        </p:tav>
                                      </p:tavLst>
                                    </p:anim>
                                    <p:anim calcmode="lin" valueType="num">
                                      <p:cBhvr additive="base">
                                        <p:cTn id="340" dur="500" fill="hold"/>
                                        <p:tgtEl>
                                          <p:spTgt spid="2132"/>
                                        </p:tgtEl>
                                        <p:attrNameLst>
                                          <p:attrName>ppt_y</p:attrName>
                                        </p:attrNameLst>
                                      </p:cBhvr>
                                      <p:tavLst>
                                        <p:tav tm="0">
                                          <p:val>
                                            <p:strVal val="1+#ppt_h/2"/>
                                          </p:val>
                                        </p:tav>
                                        <p:tav tm="100000">
                                          <p:val>
                                            <p:strVal val="#ppt_y"/>
                                          </p:val>
                                        </p:tav>
                                      </p:tavLst>
                                    </p:anim>
                                  </p:childTnLst>
                                </p:cTn>
                              </p:par>
                              <p:par>
                                <p:cTn id="341" presetID="2" presetClass="entr" presetSubtype="4" fill="hold" nodeType="withEffect">
                                  <p:stCondLst>
                                    <p:cond delay="0"/>
                                  </p:stCondLst>
                                  <p:childTnLst>
                                    <p:set>
                                      <p:cBhvr>
                                        <p:cTn id="342" dur="1" fill="hold">
                                          <p:stCondLst>
                                            <p:cond delay="0"/>
                                          </p:stCondLst>
                                        </p:cTn>
                                        <p:tgtEl>
                                          <p:spTgt spid="2133"/>
                                        </p:tgtEl>
                                        <p:attrNameLst>
                                          <p:attrName>style.visibility</p:attrName>
                                        </p:attrNameLst>
                                      </p:cBhvr>
                                      <p:to>
                                        <p:strVal val="visible"/>
                                      </p:to>
                                    </p:set>
                                    <p:anim calcmode="lin" valueType="num">
                                      <p:cBhvr additive="base">
                                        <p:cTn id="343" dur="500" fill="hold"/>
                                        <p:tgtEl>
                                          <p:spTgt spid="2133"/>
                                        </p:tgtEl>
                                        <p:attrNameLst>
                                          <p:attrName>ppt_x</p:attrName>
                                        </p:attrNameLst>
                                      </p:cBhvr>
                                      <p:tavLst>
                                        <p:tav tm="0">
                                          <p:val>
                                            <p:strVal val="#ppt_x"/>
                                          </p:val>
                                        </p:tav>
                                        <p:tav tm="100000">
                                          <p:val>
                                            <p:strVal val="#ppt_x"/>
                                          </p:val>
                                        </p:tav>
                                      </p:tavLst>
                                    </p:anim>
                                    <p:anim calcmode="lin" valueType="num">
                                      <p:cBhvr additive="base">
                                        <p:cTn id="344" dur="500" fill="hold"/>
                                        <p:tgtEl>
                                          <p:spTgt spid="2133"/>
                                        </p:tgtEl>
                                        <p:attrNameLst>
                                          <p:attrName>ppt_y</p:attrName>
                                        </p:attrNameLst>
                                      </p:cBhvr>
                                      <p:tavLst>
                                        <p:tav tm="0">
                                          <p:val>
                                            <p:strVal val="1+#ppt_h/2"/>
                                          </p:val>
                                        </p:tav>
                                        <p:tav tm="100000">
                                          <p:val>
                                            <p:strVal val="#ppt_y"/>
                                          </p:val>
                                        </p:tav>
                                      </p:tavLst>
                                    </p:anim>
                                  </p:childTnLst>
                                </p:cTn>
                              </p:par>
                              <p:par>
                                <p:cTn id="345" presetID="2" presetClass="entr" presetSubtype="4" fill="hold" nodeType="withEffect">
                                  <p:stCondLst>
                                    <p:cond delay="0"/>
                                  </p:stCondLst>
                                  <p:childTnLst>
                                    <p:set>
                                      <p:cBhvr>
                                        <p:cTn id="346" dur="1" fill="hold">
                                          <p:stCondLst>
                                            <p:cond delay="0"/>
                                          </p:stCondLst>
                                        </p:cTn>
                                        <p:tgtEl>
                                          <p:spTgt spid="2134"/>
                                        </p:tgtEl>
                                        <p:attrNameLst>
                                          <p:attrName>style.visibility</p:attrName>
                                        </p:attrNameLst>
                                      </p:cBhvr>
                                      <p:to>
                                        <p:strVal val="visible"/>
                                      </p:to>
                                    </p:set>
                                    <p:anim calcmode="lin" valueType="num">
                                      <p:cBhvr additive="base">
                                        <p:cTn id="347" dur="500" fill="hold"/>
                                        <p:tgtEl>
                                          <p:spTgt spid="2134"/>
                                        </p:tgtEl>
                                        <p:attrNameLst>
                                          <p:attrName>ppt_x</p:attrName>
                                        </p:attrNameLst>
                                      </p:cBhvr>
                                      <p:tavLst>
                                        <p:tav tm="0">
                                          <p:val>
                                            <p:strVal val="#ppt_x"/>
                                          </p:val>
                                        </p:tav>
                                        <p:tav tm="100000">
                                          <p:val>
                                            <p:strVal val="#ppt_x"/>
                                          </p:val>
                                        </p:tav>
                                      </p:tavLst>
                                    </p:anim>
                                    <p:anim calcmode="lin" valueType="num">
                                      <p:cBhvr additive="base">
                                        <p:cTn id="348" dur="500" fill="hold"/>
                                        <p:tgtEl>
                                          <p:spTgt spid="2134"/>
                                        </p:tgtEl>
                                        <p:attrNameLst>
                                          <p:attrName>ppt_y</p:attrName>
                                        </p:attrNameLst>
                                      </p:cBhvr>
                                      <p:tavLst>
                                        <p:tav tm="0">
                                          <p:val>
                                            <p:strVal val="1+#ppt_h/2"/>
                                          </p:val>
                                        </p:tav>
                                        <p:tav tm="100000">
                                          <p:val>
                                            <p:strVal val="#ppt_y"/>
                                          </p:val>
                                        </p:tav>
                                      </p:tavLst>
                                    </p:anim>
                                  </p:childTnLst>
                                </p:cTn>
                              </p:par>
                              <p:par>
                                <p:cTn id="349" presetID="2" presetClass="entr" presetSubtype="4" fill="hold" nodeType="withEffect">
                                  <p:stCondLst>
                                    <p:cond delay="0"/>
                                  </p:stCondLst>
                                  <p:childTnLst>
                                    <p:set>
                                      <p:cBhvr>
                                        <p:cTn id="350" dur="1" fill="hold">
                                          <p:stCondLst>
                                            <p:cond delay="0"/>
                                          </p:stCondLst>
                                        </p:cTn>
                                        <p:tgtEl>
                                          <p:spTgt spid="2135"/>
                                        </p:tgtEl>
                                        <p:attrNameLst>
                                          <p:attrName>style.visibility</p:attrName>
                                        </p:attrNameLst>
                                      </p:cBhvr>
                                      <p:to>
                                        <p:strVal val="visible"/>
                                      </p:to>
                                    </p:set>
                                    <p:anim calcmode="lin" valueType="num">
                                      <p:cBhvr additive="base">
                                        <p:cTn id="351" dur="500" fill="hold"/>
                                        <p:tgtEl>
                                          <p:spTgt spid="2135"/>
                                        </p:tgtEl>
                                        <p:attrNameLst>
                                          <p:attrName>ppt_x</p:attrName>
                                        </p:attrNameLst>
                                      </p:cBhvr>
                                      <p:tavLst>
                                        <p:tav tm="0">
                                          <p:val>
                                            <p:strVal val="#ppt_x"/>
                                          </p:val>
                                        </p:tav>
                                        <p:tav tm="100000">
                                          <p:val>
                                            <p:strVal val="#ppt_x"/>
                                          </p:val>
                                        </p:tav>
                                      </p:tavLst>
                                    </p:anim>
                                    <p:anim calcmode="lin" valueType="num">
                                      <p:cBhvr additive="base">
                                        <p:cTn id="352" dur="500" fill="hold"/>
                                        <p:tgtEl>
                                          <p:spTgt spid="2135"/>
                                        </p:tgtEl>
                                        <p:attrNameLst>
                                          <p:attrName>ppt_y</p:attrName>
                                        </p:attrNameLst>
                                      </p:cBhvr>
                                      <p:tavLst>
                                        <p:tav tm="0">
                                          <p:val>
                                            <p:strVal val="1+#ppt_h/2"/>
                                          </p:val>
                                        </p:tav>
                                        <p:tav tm="100000">
                                          <p:val>
                                            <p:strVal val="#ppt_y"/>
                                          </p:val>
                                        </p:tav>
                                      </p:tavLst>
                                    </p:anim>
                                  </p:childTnLst>
                                </p:cTn>
                              </p:par>
                              <p:par>
                                <p:cTn id="353" presetID="2" presetClass="entr" presetSubtype="4" fill="hold" nodeType="withEffect">
                                  <p:stCondLst>
                                    <p:cond delay="0"/>
                                  </p:stCondLst>
                                  <p:childTnLst>
                                    <p:set>
                                      <p:cBhvr>
                                        <p:cTn id="354" dur="1" fill="hold">
                                          <p:stCondLst>
                                            <p:cond delay="0"/>
                                          </p:stCondLst>
                                        </p:cTn>
                                        <p:tgtEl>
                                          <p:spTgt spid="2136"/>
                                        </p:tgtEl>
                                        <p:attrNameLst>
                                          <p:attrName>style.visibility</p:attrName>
                                        </p:attrNameLst>
                                      </p:cBhvr>
                                      <p:to>
                                        <p:strVal val="visible"/>
                                      </p:to>
                                    </p:set>
                                    <p:anim calcmode="lin" valueType="num">
                                      <p:cBhvr additive="base">
                                        <p:cTn id="355" dur="500" fill="hold"/>
                                        <p:tgtEl>
                                          <p:spTgt spid="2136"/>
                                        </p:tgtEl>
                                        <p:attrNameLst>
                                          <p:attrName>ppt_x</p:attrName>
                                        </p:attrNameLst>
                                      </p:cBhvr>
                                      <p:tavLst>
                                        <p:tav tm="0">
                                          <p:val>
                                            <p:strVal val="#ppt_x"/>
                                          </p:val>
                                        </p:tav>
                                        <p:tav tm="100000">
                                          <p:val>
                                            <p:strVal val="#ppt_x"/>
                                          </p:val>
                                        </p:tav>
                                      </p:tavLst>
                                    </p:anim>
                                    <p:anim calcmode="lin" valueType="num">
                                      <p:cBhvr additive="base">
                                        <p:cTn id="356" dur="500" fill="hold"/>
                                        <p:tgtEl>
                                          <p:spTgt spid="2136"/>
                                        </p:tgtEl>
                                        <p:attrNameLst>
                                          <p:attrName>ppt_y</p:attrName>
                                        </p:attrNameLst>
                                      </p:cBhvr>
                                      <p:tavLst>
                                        <p:tav tm="0">
                                          <p:val>
                                            <p:strVal val="1+#ppt_h/2"/>
                                          </p:val>
                                        </p:tav>
                                        <p:tav tm="100000">
                                          <p:val>
                                            <p:strVal val="#ppt_y"/>
                                          </p:val>
                                        </p:tav>
                                      </p:tavLst>
                                    </p:anim>
                                  </p:childTnLst>
                                </p:cTn>
                              </p:par>
                              <p:par>
                                <p:cTn id="357" presetID="2" presetClass="entr" presetSubtype="4" fill="hold" nodeType="withEffect">
                                  <p:stCondLst>
                                    <p:cond delay="0"/>
                                  </p:stCondLst>
                                  <p:childTnLst>
                                    <p:set>
                                      <p:cBhvr>
                                        <p:cTn id="358" dur="1" fill="hold">
                                          <p:stCondLst>
                                            <p:cond delay="0"/>
                                          </p:stCondLst>
                                        </p:cTn>
                                        <p:tgtEl>
                                          <p:spTgt spid="2137"/>
                                        </p:tgtEl>
                                        <p:attrNameLst>
                                          <p:attrName>style.visibility</p:attrName>
                                        </p:attrNameLst>
                                      </p:cBhvr>
                                      <p:to>
                                        <p:strVal val="visible"/>
                                      </p:to>
                                    </p:set>
                                    <p:anim calcmode="lin" valueType="num">
                                      <p:cBhvr additive="base">
                                        <p:cTn id="359" dur="500" fill="hold"/>
                                        <p:tgtEl>
                                          <p:spTgt spid="2137"/>
                                        </p:tgtEl>
                                        <p:attrNameLst>
                                          <p:attrName>ppt_x</p:attrName>
                                        </p:attrNameLst>
                                      </p:cBhvr>
                                      <p:tavLst>
                                        <p:tav tm="0">
                                          <p:val>
                                            <p:strVal val="#ppt_x"/>
                                          </p:val>
                                        </p:tav>
                                        <p:tav tm="100000">
                                          <p:val>
                                            <p:strVal val="#ppt_x"/>
                                          </p:val>
                                        </p:tav>
                                      </p:tavLst>
                                    </p:anim>
                                    <p:anim calcmode="lin" valueType="num">
                                      <p:cBhvr additive="base">
                                        <p:cTn id="360" dur="500" fill="hold"/>
                                        <p:tgtEl>
                                          <p:spTgt spid="2137"/>
                                        </p:tgtEl>
                                        <p:attrNameLst>
                                          <p:attrName>ppt_y</p:attrName>
                                        </p:attrNameLst>
                                      </p:cBhvr>
                                      <p:tavLst>
                                        <p:tav tm="0">
                                          <p:val>
                                            <p:strVal val="1+#ppt_h/2"/>
                                          </p:val>
                                        </p:tav>
                                        <p:tav tm="100000">
                                          <p:val>
                                            <p:strVal val="#ppt_y"/>
                                          </p:val>
                                        </p:tav>
                                      </p:tavLst>
                                    </p:anim>
                                  </p:childTnLst>
                                </p:cTn>
                              </p:par>
                              <p:par>
                                <p:cTn id="361" presetID="2" presetClass="entr" presetSubtype="4" fill="hold" nodeType="withEffect">
                                  <p:stCondLst>
                                    <p:cond delay="0"/>
                                  </p:stCondLst>
                                  <p:childTnLst>
                                    <p:set>
                                      <p:cBhvr>
                                        <p:cTn id="362" dur="1" fill="hold">
                                          <p:stCondLst>
                                            <p:cond delay="0"/>
                                          </p:stCondLst>
                                        </p:cTn>
                                        <p:tgtEl>
                                          <p:spTgt spid="2138"/>
                                        </p:tgtEl>
                                        <p:attrNameLst>
                                          <p:attrName>style.visibility</p:attrName>
                                        </p:attrNameLst>
                                      </p:cBhvr>
                                      <p:to>
                                        <p:strVal val="visible"/>
                                      </p:to>
                                    </p:set>
                                    <p:anim calcmode="lin" valueType="num">
                                      <p:cBhvr additive="base">
                                        <p:cTn id="363" dur="500" fill="hold"/>
                                        <p:tgtEl>
                                          <p:spTgt spid="2138"/>
                                        </p:tgtEl>
                                        <p:attrNameLst>
                                          <p:attrName>ppt_x</p:attrName>
                                        </p:attrNameLst>
                                      </p:cBhvr>
                                      <p:tavLst>
                                        <p:tav tm="0">
                                          <p:val>
                                            <p:strVal val="#ppt_x"/>
                                          </p:val>
                                        </p:tav>
                                        <p:tav tm="100000">
                                          <p:val>
                                            <p:strVal val="#ppt_x"/>
                                          </p:val>
                                        </p:tav>
                                      </p:tavLst>
                                    </p:anim>
                                    <p:anim calcmode="lin" valueType="num">
                                      <p:cBhvr additive="base">
                                        <p:cTn id="364" dur="500" fill="hold"/>
                                        <p:tgtEl>
                                          <p:spTgt spid="2138"/>
                                        </p:tgtEl>
                                        <p:attrNameLst>
                                          <p:attrName>ppt_y</p:attrName>
                                        </p:attrNameLst>
                                      </p:cBhvr>
                                      <p:tavLst>
                                        <p:tav tm="0">
                                          <p:val>
                                            <p:strVal val="1+#ppt_h/2"/>
                                          </p:val>
                                        </p:tav>
                                        <p:tav tm="100000">
                                          <p:val>
                                            <p:strVal val="#ppt_y"/>
                                          </p:val>
                                        </p:tav>
                                      </p:tavLst>
                                    </p:anim>
                                  </p:childTnLst>
                                </p:cTn>
                              </p:par>
                              <p:par>
                                <p:cTn id="365" presetID="2" presetClass="entr" presetSubtype="4" fill="hold" nodeType="withEffect">
                                  <p:stCondLst>
                                    <p:cond delay="0"/>
                                  </p:stCondLst>
                                  <p:childTnLst>
                                    <p:set>
                                      <p:cBhvr>
                                        <p:cTn id="366" dur="1" fill="hold">
                                          <p:stCondLst>
                                            <p:cond delay="0"/>
                                          </p:stCondLst>
                                        </p:cTn>
                                        <p:tgtEl>
                                          <p:spTgt spid="2139"/>
                                        </p:tgtEl>
                                        <p:attrNameLst>
                                          <p:attrName>style.visibility</p:attrName>
                                        </p:attrNameLst>
                                      </p:cBhvr>
                                      <p:to>
                                        <p:strVal val="visible"/>
                                      </p:to>
                                    </p:set>
                                    <p:anim calcmode="lin" valueType="num">
                                      <p:cBhvr additive="base">
                                        <p:cTn id="367" dur="500" fill="hold"/>
                                        <p:tgtEl>
                                          <p:spTgt spid="2139"/>
                                        </p:tgtEl>
                                        <p:attrNameLst>
                                          <p:attrName>ppt_x</p:attrName>
                                        </p:attrNameLst>
                                      </p:cBhvr>
                                      <p:tavLst>
                                        <p:tav tm="0">
                                          <p:val>
                                            <p:strVal val="#ppt_x"/>
                                          </p:val>
                                        </p:tav>
                                        <p:tav tm="100000">
                                          <p:val>
                                            <p:strVal val="#ppt_x"/>
                                          </p:val>
                                        </p:tav>
                                      </p:tavLst>
                                    </p:anim>
                                    <p:anim calcmode="lin" valueType="num">
                                      <p:cBhvr additive="base">
                                        <p:cTn id="368" dur="500" fill="hold"/>
                                        <p:tgtEl>
                                          <p:spTgt spid="2139"/>
                                        </p:tgtEl>
                                        <p:attrNameLst>
                                          <p:attrName>ppt_y</p:attrName>
                                        </p:attrNameLst>
                                      </p:cBhvr>
                                      <p:tavLst>
                                        <p:tav tm="0">
                                          <p:val>
                                            <p:strVal val="1+#ppt_h/2"/>
                                          </p:val>
                                        </p:tav>
                                        <p:tav tm="100000">
                                          <p:val>
                                            <p:strVal val="#ppt_y"/>
                                          </p:val>
                                        </p:tav>
                                      </p:tavLst>
                                    </p:anim>
                                  </p:childTnLst>
                                </p:cTn>
                              </p:par>
                              <p:par>
                                <p:cTn id="369" presetID="2" presetClass="entr" presetSubtype="4" fill="hold" nodeType="withEffect">
                                  <p:stCondLst>
                                    <p:cond delay="0"/>
                                  </p:stCondLst>
                                  <p:childTnLst>
                                    <p:set>
                                      <p:cBhvr>
                                        <p:cTn id="370" dur="1" fill="hold">
                                          <p:stCondLst>
                                            <p:cond delay="0"/>
                                          </p:stCondLst>
                                        </p:cTn>
                                        <p:tgtEl>
                                          <p:spTgt spid="2140"/>
                                        </p:tgtEl>
                                        <p:attrNameLst>
                                          <p:attrName>style.visibility</p:attrName>
                                        </p:attrNameLst>
                                      </p:cBhvr>
                                      <p:to>
                                        <p:strVal val="visible"/>
                                      </p:to>
                                    </p:set>
                                    <p:anim calcmode="lin" valueType="num">
                                      <p:cBhvr additive="base">
                                        <p:cTn id="371" dur="500" fill="hold"/>
                                        <p:tgtEl>
                                          <p:spTgt spid="2140"/>
                                        </p:tgtEl>
                                        <p:attrNameLst>
                                          <p:attrName>ppt_x</p:attrName>
                                        </p:attrNameLst>
                                      </p:cBhvr>
                                      <p:tavLst>
                                        <p:tav tm="0">
                                          <p:val>
                                            <p:strVal val="#ppt_x"/>
                                          </p:val>
                                        </p:tav>
                                        <p:tav tm="100000">
                                          <p:val>
                                            <p:strVal val="#ppt_x"/>
                                          </p:val>
                                        </p:tav>
                                      </p:tavLst>
                                    </p:anim>
                                    <p:anim calcmode="lin" valueType="num">
                                      <p:cBhvr additive="base">
                                        <p:cTn id="372" dur="500" fill="hold"/>
                                        <p:tgtEl>
                                          <p:spTgt spid="2140"/>
                                        </p:tgtEl>
                                        <p:attrNameLst>
                                          <p:attrName>ppt_y</p:attrName>
                                        </p:attrNameLst>
                                      </p:cBhvr>
                                      <p:tavLst>
                                        <p:tav tm="0">
                                          <p:val>
                                            <p:strVal val="1+#ppt_h/2"/>
                                          </p:val>
                                        </p:tav>
                                        <p:tav tm="100000">
                                          <p:val>
                                            <p:strVal val="#ppt_y"/>
                                          </p:val>
                                        </p:tav>
                                      </p:tavLst>
                                    </p:anim>
                                  </p:childTnLst>
                                </p:cTn>
                              </p:par>
                              <p:par>
                                <p:cTn id="373" presetID="2" presetClass="entr" presetSubtype="4" fill="hold" nodeType="withEffect">
                                  <p:stCondLst>
                                    <p:cond delay="0"/>
                                  </p:stCondLst>
                                  <p:childTnLst>
                                    <p:set>
                                      <p:cBhvr>
                                        <p:cTn id="374" dur="1" fill="hold">
                                          <p:stCondLst>
                                            <p:cond delay="0"/>
                                          </p:stCondLst>
                                        </p:cTn>
                                        <p:tgtEl>
                                          <p:spTgt spid="2141"/>
                                        </p:tgtEl>
                                        <p:attrNameLst>
                                          <p:attrName>style.visibility</p:attrName>
                                        </p:attrNameLst>
                                      </p:cBhvr>
                                      <p:to>
                                        <p:strVal val="visible"/>
                                      </p:to>
                                    </p:set>
                                    <p:anim calcmode="lin" valueType="num">
                                      <p:cBhvr additive="base">
                                        <p:cTn id="375" dur="500" fill="hold"/>
                                        <p:tgtEl>
                                          <p:spTgt spid="2141"/>
                                        </p:tgtEl>
                                        <p:attrNameLst>
                                          <p:attrName>ppt_x</p:attrName>
                                        </p:attrNameLst>
                                      </p:cBhvr>
                                      <p:tavLst>
                                        <p:tav tm="0">
                                          <p:val>
                                            <p:strVal val="#ppt_x"/>
                                          </p:val>
                                        </p:tav>
                                        <p:tav tm="100000">
                                          <p:val>
                                            <p:strVal val="#ppt_x"/>
                                          </p:val>
                                        </p:tav>
                                      </p:tavLst>
                                    </p:anim>
                                    <p:anim calcmode="lin" valueType="num">
                                      <p:cBhvr additive="base">
                                        <p:cTn id="376" dur="500" fill="hold"/>
                                        <p:tgtEl>
                                          <p:spTgt spid="2141"/>
                                        </p:tgtEl>
                                        <p:attrNameLst>
                                          <p:attrName>ppt_y</p:attrName>
                                        </p:attrNameLst>
                                      </p:cBhvr>
                                      <p:tavLst>
                                        <p:tav tm="0">
                                          <p:val>
                                            <p:strVal val="1+#ppt_h/2"/>
                                          </p:val>
                                        </p:tav>
                                        <p:tav tm="100000">
                                          <p:val>
                                            <p:strVal val="#ppt_y"/>
                                          </p:val>
                                        </p:tav>
                                      </p:tavLst>
                                    </p:anim>
                                  </p:childTnLst>
                                </p:cTn>
                              </p:par>
                              <p:par>
                                <p:cTn id="377" presetID="2" presetClass="entr" presetSubtype="4" fill="hold" nodeType="withEffect">
                                  <p:stCondLst>
                                    <p:cond delay="0"/>
                                  </p:stCondLst>
                                  <p:childTnLst>
                                    <p:set>
                                      <p:cBhvr>
                                        <p:cTn id="378" dur="1" fill="hold">
                                          <p:stCondLst>
                                            <p:cond delay="0"/>
                                          </p:stCondLst>
                                        </p:cTn>
                                        <p:tgtEl>
                                          <p:spTgt spid="2142"/>
                                        </p:tgtEl>
                                        <p:attrNameLst>
                                          <p:attrName>style.visibility</p:attrName>
                                        </p:attrNameLst>
                                      </p:cBhvr>
                                      <p:to>
                                        <p:strVal val="visible"/>
                                      </p:to>
                                    </p:set>
                                    <p:anim calcmode="lin" valueType="num">
                                      <p:cBhvr additive="base">
                                        <p:cTn id="379" dur="500" fill="hold"/>
                                        <p:tgtEl>
                                          <p:spTgt spid="2142"/>
                                        </p:tgtEl>
                                        <p:attrNameLst>
                                          <p:attrName>ppt_x</p:attrName>
                                        </p:attrNameLst>
                                      </p:cBhvr>
                                      <p:tavLst>
                                        <p:tav tm="0">
                                          <p:val>
                                            <p:strVal val="#ppt_x"/>
                                          </p:val>
                                        </p:tav>
                                        <p:tav tm="100000">
                                          <p:val>
                                            <p:strVal val="#ppt_x"/>
                                          </p:val>
                                        </p:tav>
                                      </p:tavLst>
                                    </p:anim>
                                    <p:anim calcmode="lin" valueType="num">
                                      <p:cBhvr additive="base">
                                        <p:cTn id="380" dur="500" fill="hold"/>
                                        <p:tgtEl>
                                          <p:spTgt spid="2142"/>
                                        </p:tgtEl>
                                        <p:attrNameLst>
                                          <p:attrName>ppt_y</p:attrName>
                                        </p:attrNameLst>
                                      </p:cBhvr>
                                      <p:tavLst>
                                        <p:tav tm="0">
                                          <p:val>
                                            <p:strVal val="1+#ppt_h/2"/>
                                          </p:val>
                                        </p:tav>
                                        <p:tav tm="100000">
                                          <p:val>
                                            <p:strVal val="#ppt_y"/>
                                          </p:val>
                                        </p:tav>
                                      </p:tavLst>
                                    </p:anim>
                                  </p:childTnLst>
                                </p:cTn>
                              </p:par>
                              <p:par>
                                <p:cTn id="381" presetID="2" presetClass="entr" presetSubtype="4" fill="hold" nodeType="withEffect">
                                  <p:stCondLst>
                                    <p:cond delay="0"/>
                                  </p:stCondLst>
                                  <p:childTnLst>
                                    <p:set>
                                      <p:cBhvr>
                                        <p:cTn id="382" dur="1" fill="hold">
                                          <p:stCondLst>
                                            <p:cond delay="0"/>
                                          </p:stCondLst>
                                        </p:cTn>
                                        <p:tgtEl>
                                          <p:spTgt spid="2143"/>
                                        </p:tgtEl>
                                        <p:attrNameLst>
                                          <p:attrName>style.visibility</p:attrName>
                                        </p:attrNameLst>
                                      </p:cBhvr>
                                      <p:to>
                                        <p:strVal val="visible"/>
                                      </p:to>
                                    </p:set>
                                    <p:anim calcmode="lin" valueType="num">
                                      <p:cBhvr additive="base">
                                        <p:cTn id="383" dur="500" fill="hold"/>
                                        <p:tgtEl>
                                          <p:spTgt spid="2143"/>
                                        </p:tgtEl>
                                        <p:attrNameLst>
                                          <p:attrName>ppt_x</p:attrName>
                                        </p:attrNameLst>
                                      </p:cBhvr>
                                      <p:tavLst>
                                        <p:tav tm="0">
                                          <p:val>
                                            <p:strVal val="#ppt_x"/>
                                          </p:val>
                                        </p:tav>
                                        <p:tav tm="100000">
                                          <p:val>
                                            <p:strVal val="#ppt_x"/>
                                          </p:val>
                                        </p:tav>
                                      </p:tavLst>
                                    </p:anim>
                                    <p:anim calcmode="lin" valueType="num">
                                      <p:cBhvr additive="base">
                                        <p:cTn id="384" dur="500" fill="hold"/>
                                        <p:tgtEl>
                                          <p:spTgt spid="2143"/>
                                        </p:tgtEl>
                                        <p:attrNameLst>
                                          <p:attrName>ppt_y</p:attrName>
                                        </p:attrNameLst>
                                      </p:cBhvr>
                                      <p:tavLst>
                                        <p:tav tm="0">
                                          <p:val>
                                            <p:strVal val="1+#ppt_h/2"/>
                                          </p:val>
                                        </p:tav>
                                        <p:tav tm="100000">
                                          <p:val>
                                            <p:strVal val="#ppt_y"/>
                                          </p:val>
                                        </p:tav>
                                      </p:tavLst>
                                    </p:anim>
                                  </p:childTnLst>
                                </p:cTn>
                              </p:par>
                              <p:par>
                                <p:cTn id="385" presetID="2" presetClass="entr" presetSubtype="4" fill="hold" nodeType="withEffect">
                                  <p:stCondLst>
                                    <p:cond delay="0"/>
                                  </p:stCondLst>
                                  <p:childTnLst>
                                    <p:set>
                                      <p:cBhvr>
                                        <p:cTn id="386" dur="1" fill="hold">
                                          <p:stCondLst>
                                            <p:cond delay="0"/>
                                          </p:stCondLst>
                                        </p:cTn>
                                        <p:tgtEl>
                                          <p:spTgt spid="2144"/>
                                        </p:tgtEl>
                                        <p:attrNameLst>
                                          <p:attrName>style.visibility</p:attrName>
                                        </p:attrNameLst>
                                      </p:cBhvr>
                                      <p:to>
                                        <p:strVal val="visible"/>
                                      </p:to>
                                    </p:set>
                                    <p:anim calcmode="lin" valueType="num">
                                      <p:cBhvr additive="base">
                                        <p:cTn id="387" dur="500" fill="hold"/>
                                        <p:tgtEl>
                                          <p:spTgt spid="2144"/>
                                        </p:tgtEl>
                                        <p:attrNameLst>
                                          <p:attrName>ppt_x</p:attrName>
                                        </p:attrNameLst>
                                      </p:cBhvr>
                                      <p:tavLst>
                                        <p:tav tm="0">
                                          <p:val>
                                            <p:strVal val="#ppt_x"/>
                                          </p:val>
                                        </p:tav>
                                        <p:tav tm="100000">
                                          <p:val>
                                            <p:strVal val="#ppt_x"/>
                                          </p:val>
                                        </p:tav>
                                      </p:tavLst>
                                    </p:anim>
                                    <p:anim calcmode="lin" valueType="num">
                                      <p:cBhvr additive="base">
                                        <p:cTn id="388" dur="500" fill="hold"/>
                                        <p:tgtEl>
                                          <p:spTgt spid="2144"/>
                                        </p:tgtEl>
                                        <p:attrNameLst>
                                          <p:attrName>ppt_y</p:attrName>
                                        </p:attrNameLst>
                                      </p:cBhvr>
                                      <p:tavLst>
                                        <p:tav tm="0">
                                          <p:val>
                                            <p:strVal val="1+#ppt_h/2"/>
                                          </p:val>
                                        </p:tav>
                                        <p:tav tm="100000">
                                          <p:val>
                                            <p:strVal val="#ppt_y"/>
                                          </p:val>
                                        </p:tav>
                                      </p:tavLst>
                                    </p:anim>
                                  </p:childTnLst>
                                </p:cTn>
                              </p:par>
                              <p:par>
                                <p:cTn id="389" presetID="2" presetClass="entr" presetSubtype="4" fill="hold" nodeType="withEffect">
                                  <p:stCondLst>
                                    <p:cond delay="0"/>
                                  </p:stCondLst>
                                  <p:childTnLst>
                                    <p:set>
                                      <p:cBhvr>
                                        <p:cTn id="390" dur="1" fill="hold">
                                          <p:stCondLst>
                                            <p:cond delay="0"/>
                                          </p:stCondLst>
                                        </p:cTn>
                                        <p:tgtEl>
                                          <p:spTgt spid="2145"/>
                                        </p:tgtEl>
                                        <p:attrNameLst>
                                          <p:attrName>style.visibility</p:attrName>
                                        </p:attrNameLst>
                                      </p:cBhvr>
                                      <p:to>
                                        <p:strVal val="visible"/>
                                      </p:to>
                                    </p:set>
                                    <p:anim calcmode="lin" valueType="num">
                                      <p:cBhvr additive="base">
                                        <p:cTn id="391" dur="500" fill="hold"/>
                                        <p:tgtEl>
                                          <p:spTgt spid="2145"/>
                                        </p:tgtEl>
                                        <p:attrNameLst>
                                          <p:attrName>ppt_x</p:attrName>
                                        </p:attrNameLst>
                                      </p:cBhvr>
                                      <p:tavLst>
                                        <p:tav tm="0">
                                          <p:val>
                                            <p:strVal val="#ppt_x"/>
                                          </p:val>
                                        </p:tav>
                                        <p:tav tm="100000">
                                          <p:val>
                                            <p:strVal val="#ppt_x"/>
                                          </p:val>
                                        </p:tav>
                                      </p:tavLst>
                                    </p:anim>
                                    <p:anim calcmode="lin" valueType="num">
                                      <p:cBhvr additive="base">
                                        <p:cTn id="392" dur="500" fill="hold"/>
                                        <p:tgtEl>
                                          <p:spTgt spid="2145"/>
                                        </p:tgtEl>
                                        <p:attrNameLst>
                                          <p:attrName>ppt_y</p:attrName>
                                        </p:attrNameLst>
                                      </p:cBhvr>
                                      <p:tavLst>
                                        <p:tav tm="0">
                                          <p:val>
                                            <p:strVal val="1+#ppt_h/2"/>
                                          </p:val>
                                        </p:tav>
                                        <p:tav tm="100000">
                                          <p:val>
                                            <p:strVal val="#ppt_y"/>
                                          </p:val>
                                        </p:tav>
                                      </p:tavLst>
                                    </p:anim>
                                  </p:childTnLst>
                                </p:cTn>
                              </p:par>
                              <p:par>
                                <p:cTn id="393" presetID="2" presetClass="entr" presetSubtype="4" fill="hold" nodeType="withEffect">
                                  <p:stCondLst>
                                    <p:cond delay="0"/>
                                  </p:stCondLst>
                                  <p:childTnLst>
                                    <p:set>
                                      <p:cBhvr>
                                        <p:cTn id="394" dur="1" fill="hold">
                                          <p:stCondLst>
                                            <p:cond delay="0"/>
                                          </p:stCondLst>
                                        </p:cTn>
                                        <p:tgtEl>
                                          <p:spTgt spid="2146"/>
                                        </p:tgtEl>
                                        <p:attrNameLst>
                                          <p:attrName>style.visibility</p:attrName>
                                        </p:attrNameLst>
                                      </p:cBhvr>
                                      <p:to>
                                        <p:strVal val="visible"/>
                                      </p:to>
                                    </p:set>
                                    <p:anim calcmode="lin" valueType="num">
                                      <p:cBhvr additive="base">
                                        <p:cTn id="395" dur="500" fill="hold"/>
                                        <p:tgtEl>
                                          <p:spTgt spid="2146"/>
                                        </p:tgtEl>
                                        <p:attrNameLst>
                                          <p:attrName>ppt_x</p:attrName>
                                        </p:attrNameLst>
                                      </p:cBhvr>
                                      <p:tavLst>
                                        <p:tav tm="0">
                                          <p:val>
                                            <p:strVal val="#ppt_x"/>
                                          </p:val>
                                        </p:tav>
                                        <p:tav tm="100000">
                                          <p:val>
                                            <p:strVal val="#ppt_x"/>
                                          </p:val>
                                        </p:tav>
                                      </p:tavLst>
                                    </p:anim>
                                    <p:anim calcmode="lin" valueType="num">
                                      <p:cBhvr additive="base">
                                        <p:cTn id="396" dur="500" fill="hold"/>
                                        <p:tgtEl>
                                          <p:spTgt spid="2146"/>
                                        </p:tgtEl>
                                        <p:attrNameLst>
                                          <p:attrName>ppt_y</p:attrName>
                                        </p:attrNameLst>
                                      </p:cBhvr>
                                      <p:tavLst>
                                        <p:tav tm="0">
                                          <p:val>
                                            <p:strVal val="1+#ppt_h/2"/>
                                          </p:val>
                                        </p:tav>
                                        <p:tav tm="100000">
                                          <p:val>
                                            <p:strVal val="#ppt_y"/>
                                          </p:val>
                                        </p:tav>
                                      </p:tavLst>
                                    </p:anim>
                                  </p:childTnLst>
                                </p:cTn>
                              </p:par>
                              <p:par>
                                <p:cTn id="397" presetID="2" presetClass="entr" presetSubtype="4" fill="hold" nodeType="withEffect">
                                  <p:stCondLst>
                                    <p:cond delay="0"/>
                                  </p:stCondLst>
                                  <p:childTnLst>
                                    <p:set>
                                      <p:cBhvr>
                                        <p:cTn id="398" dur="1" fill="hold">
                                          <p:stCondLst>
                                            <p:cond delay="0"/>
                                          </p:stCondLst>
                                        </p:cTn>
                                        <p:tgtEl>
                                          <p:spTgt spid="2147"/>
                                        </p:tgtEl>
                                        <p:attrNameLst>
                                          <p:attrName>style.visibility</p:attrName>
                                        </p:attrNameLst>
                                      </p:cBhvr>
                                      <p:to>
                                        <p:strVal val="visible"/>
                                      </p:to>
                                    </p:set>
                                    <p:anim calcmode="lin" valueType="num">
                                      <p:cBhvr additive="base">
                                        <p:cTn id="399" dur="500" fill="hold"/>
                                        <p:tgtEl>
                                          <p:spTgt spid="2147"/>
                                        </p:tgtEl>
                                        <p:attrNameLst>
                                          <p:attrName>ppt_x</p:attrName>
                                        </p:attrNameLst>
                                      </p:cBhvr>
                                      <p:tavLst>
                                        <p:tav tm="0">
                                          <p:val>
                                            <p:strVal val="#ppt_x"/>
                                          </p:val>
                                        </p:tav>
                                        <p:tav tm="100000">
                                          <p:val>
                                            <p:strVal val="#ppt_x"/>
                                          </p:val>
                                        </p:tav>
                                      </p:tavLst>
                                    </p:anim>
                                    <p:anim calcmode="lin" valueType="num">
                                      <p:cBhvr additive="base">
                                        <p:cTn id="400" dur="500" fill="hold"/>
                                        <p:tgtEl>
                                          <p:spTgt spid="2147"/>
                                        </p:tgtEl>
                                        <p:attrNameLst>
                                          <p:attrName>ppt_y</p:attrName>
                                        </p:attrNameLst>
                                      </p:cBhvr>
                                      <p:tavLst>
                                        <p:tav tm="0">
                                          <p:val>
                                            <p:strVal val="1+#ppt_h/2"/>
                                          </p:val>
                                        </p:tav>
                                        <p:tav tm="100000">
                                          <p:val>
                                            <p:strVal val="#ppt_y"/>
                                          </p:val>
                                        </p:tav>
                                      </p:tavLst>
                                    </p:anim>
                                  </p:childTnLst>
                                </p:cTn>
                              </p:par>
                              <p:par>
                                <p:cTn id="401" presetID="2" presetClass="entr" presetSubtype="4" fill="hold" nodeType="withEffect">
                                  <p:stCondLst>
                                    <p:cond delay="0"/>
                                  </p:stCondLst>
                                  <p:childTnLst>
                                    <p:set>
                                      <p:cBhvr>
                                        <p:cTn id="402" dur="1" fill="hold">
                                          <p:stCondLst>
                                            <p:cond delay="0"/>
                                          </p:stCondLst>
                                        </p:cTn>
                                        <p:tgtEl>
                                          <p:spTgt spid="2148"/>
                                        </p:tgtEl>
                                        <p:attrNameLst>
                                          <p:attrName>style.visibility</p:attrName>
                                        </p:attrNameLst>
                                      </p:cBhvr>
                                      <p:to>
                                        <p:strVal val="visible"/>
                                      </p:to>
                                    </p:set>
                                    <p:anim calcmode="lin" valueType="num">
                                      <p:cBhvr additive="base">
                                        <p:cTn id="403" dur="500" fill="hold"/>
                                        <p:tgtEl>
                                          <p:spTgt spid="2148"/>
                                        </p:tgtEl>
                                        <p:attrNameLst>
                                          <p:attrName>ppt_x</p:attrName>
                                        </p:attrNameLst>
                                      </p:cBhvr>
                                      <p:tavLst>
                                        <p:tav tm="0">
                                          <p:val>
                                            <p:strVal val="#ppt_x"/>
                                          </p:val>
                                        </p:tav>
                                        <p:tav tm="100000">
                                          <p:val>
                                            <p:strVal val="#ppt_x"/>
                                          </p:val>
                                        </p:tav>
                                      </p:tavLst>
                                    </p:anim>
                                    <p:anim calcmode="lin" valueType="num">
                                      <p:cBhvr additive="base">
                                        <p:cTn id="404" dur="500" fill="hold"/>
                                        <p:tgtEl>
                                          <p:spTgt spid="2148"/>
                                        </p:tgtEl>
                                        <p:attrNameLst>
                                          <p:attrName>ppt_y</p:attrName>
                                        </p:attrNameLst>
                                      </p:cBhvr>
                                      <p:tavLst>
                                        <p:tav tm="0">
                                          <p:val>
                                            <p:strVal val="1+#ppt_h/2"/>
                                          </p:val>
                                        </p:tav>
                                        <p:tav tm="100000">
                                          <p:val>
                                            <p:strVal val="#ppt_y"/>
                                          </p:val>
                                        </p:tav>
                                      </p:tavLst>
                                    </p:anim>
                                  </p:childTnLst>
                                </p:cTn>
                              </p:par>
                              <p:par>
                                <p:cTn id="405" presetID="2" presetClass="entr" presetSubtype="4" fill="hold" nodeType="withEffect">
                                  <p:stCondLst>
                                    <p:cond delay="0"/>
                                  </p:stCondLst>
                                  <p:childTnLst>
                                    <p:set>
                                      <p:cBhvr>
                                        <p:cTn id="406" dur="1" fill="hold">
                                          <p:stCondLst>
                                            <p:cond delay="0"/>
                                          </p:stCondLst>
                                        </p:cTn>
                                        <p:tgtEl>
                                          <p:spTgt spid="2149"/>
                                        </p:tgtEl>
                                        <p:attrNameLst>
                                          <p:attrName>style.visibility</p:attrName>
                                        </p:attrNameLst>
                                      </p:cBhvr>
                                      <p:to>
                                        <p:strVal val="visible"/>
                                      </p:to>
                                    </p:set>
                                    <p:anim calcmode="lin" valueType="num">
                                      <p:cBhvr additive="base">
                                        <p:cTn id="407" dur="500" fill="hold"/>
                                        <p:tgtEl>
                                          <p:spTgt spid="2149"/>
                                        </p:tgtEl>
                                        <p:attrNameLst>
                                          <p:attrName>ppt_x</p:attrName>
                                        </p:attrNameLst>
                                      </p:cBhvr>
                                      <p:tavLst>
                                        <p:tav tm="0">
                                          <p:val>
                                            <p:strVal val="#ppt_x"/>
                                          </p:val>
                                        </p:tav>
                                        <p:tav tm="100000">
                                          <p:val>
                                            <p:strVal val="#ppt_x"/>
                                          </p:val>
                                        </p:tav>
                                      </p:tavLst>
                                    </p:anim>
                                    <p:anim calcmode="lin" valueType="num">
                                      <p:cBhvr additive="base">
                                        <p:cTn id="408" dur="500" fill="hold"/>
                                        <p:tgtEl>
                                          <p:spTgt spid="2149"/>
                                        </p:tgtEl>
                                        <p:attrNameLst>
                                          <p:attrName>ppt_y</p:attrName>
                                        </p:attrNameLst>
                                      </p:cBhvr>
                                      <p:tavLst>
                                        <p:tav tm="0">
                                          <p:val>
                                            <p:strVal val="1+#ppt_h/2"/>
                                          </p:val>
                                        </p:tav>
                                        <p:tav tm="100000">
                                          <p:val>
                                            <p:strVal val="#ppt_y"/>
                                          </p:val>
                                        </p:tav>
                                      </p:tavLst>
                                    </p:anim>
                                  </p:childTnLst>
                                </p:cTn>
                              </p:par>
                              <p:par>
                                <p:cTn id="409" presetID="2" presetClass="entr" presetSubtype="4" fill="hold" nodeType="withEffect">
                                  <p:stCondLst>
                                    <p:cond delay="0"/>
                                  </p:stCondLst>
                                  <p:childTnLst>
                                    <p:set>
                                      <p:cBhvr>
                                        <p:cTn id="410" dur="1" fill="hold">
                                          <p:stCondLst>
                                            <p:cond delay="0"/>
                                          </p:stCondLst>
                                        </p:cTn>
                                        <p:tgtEl>
                                          <p:spTgt spid="2150"/>
                                        </p:tgtEl>
                                        <p:attrNameLst>
                                          <p:attrName>style.visibility</p:attrName>
                                        </p:attrNameLst>
                                      </p:cBhvr>
                                      <p:to>
                                        <p:strVal val="visible"/>
                                      </p:to>
                                    </p:set>
                                    <p:anim calcmode="lin" valueType="num">
                                      <p:cBhvr additive="base">
                                        <p:cTn id="411" dur="500" fill="hold"/>
                                        <p:tgtEl>
                                          <p:spTgt spid="2150"/>
                                        </p:tgtEl>
                                        <p:attrNameLst>
                                          <p:attrName>ppt_x</p:attrName>
                                        </p:attrNameLst>
                                      </p:cBhvr>
                                      <p:tavLst>
                                        <p:tav tm="0">
                                          <p:val>
                                            <p:strVal val="#ppt_x"/>
                                          </p:val>
                                        </p:tav>
                                        <p:tav tm="100000">
                                          <p:val>
                                            <p:strVal val="#ppt_x"/>
                                          </p:val>
                                        </p:tav>
                                      </p:tavLst>
                                    </p:anim>
                                    <p:anim calcmode="lin" valueType="num">
                                      <p:cBhvr additive="base">
                                        <p:cTn id="412" dur="500" fill="hold"/>
                                        <p:tgtEl>
                                          <p:spTgt spid="2150"/>
                                        </p:tgtEl>
                                        <p:attrNameLst>
                                          <p:attrName>ppt_y</p:attrName>
                                        </p:attrNameLst>
                                      </p:cBhvr>
                                      <p:tavLst>
                                        <p:tav tm="0">
                                          <p:val>
                                            <p:strVal val="1+#ppt_h/2"/>
                                          </p:val>
                                        </p:tav>
                                        <p:tav tm="100000">
                                          <p:val>
                                            <p:strVal val="#ppt_y"/>
                                          </p:val>
                                        </p:tav>
                                      </p:tavLst>
                                    </p:anim>
                                  </p:childTnLst>
                                </p:cTn>
                              </p:par>
                              <p:par>
                                <p:cTn id="413" presetID="2" presetClass="entr" presetSubtype="4" fill="hold" nodeType="withEffect">
                                  <p:stCondLst>
                                    <p:cond delay="0"/>
                                  </p:stCondLst>
                                  <p:childTnLst>
                                    <p:set>
                                      <p:cBhvr>
                                        <p:cTn id="414" dur="1" fill="hold">
                                          <p:stCondLst>
                                            <p:cond delay="0"/>
                                          </p:stCondLst>
                                        </p:cTn>
                                        <p:tgtEl>
                                          <p:spTgt spid="2151"/>
                                        </p:tgtEl>
                                        <p:attrNameLst>
                                          <p:attrName>style.visibility</p:attrName>
                                        </p:attrNameLst>
                                      </p:cBhvr>
                                      <p:to>
                                        <p:strVal val="visible"/>
                                      </p:to>
                                    </p:set>
                                    <p:anim calcmode="lin" valueType="num">
                                      <p:cBhvr additive="base">
                                        <p:cTn id="415" dur="500" fill="hold"/>
                                        <p:tgtEl>
                                          <p:spTgt spid="2151"/>
                                        </p:tgtEl>
                                        <p:attrNameLst>
                                          <p:attrName>ppt_x</p:attrName>
                                        </p:attrNameLst>
                                      </p:cBhvr>
                                      <p:tavLst>
                                        <p:tav tm="0">
                                          <p:val>
                                            <p:strVal val="#ppt_x"/>
                                          </p:val>
                                        </p:tav>
                                        <p:tav tm="100000">
                                          <p:val>
                                            <p:strVal val="#ppt_x"/>
                                          </p:val>
                                        </p:tav>
                                      </p:tavLst>
                                    </p:anim>
                                    <p:anim calcmode="lin" valueType="num">
                                      <p:cBhvr additive="base">
                                        <p:cTn id="416" dur="500" fill="hold"/>
                                        <p:tgtEl>
                                          <p:spTgt spid="2151"/>
                                        </p:tgtEl>
                                        <p:attrNameLst>
                                          <p:attrName>ppt_y</p:attrName>
                                        </p:attrNameLst>
                                      </p:cBhvr>
                                      <p:tavLst>
                                        <p:tav tm="0">
                                          <p:val>
                                            <p:strVal val="1+#ppt_h/2"/>
                                          </p:val>
                                        </p:tav>
                                        <p:tav tm="100000">
                                          <p:val>
                                            <p:strVal val="#ppt_y"/>
                                          </p:val>
                                        </p:tav>
                                      </p:tavLst>
                                    </p:anim>
                                  </p:childTnLst>
                                </p:cTn>
                              </p:par>
                              <p:par>
                                <p:cTn id="417" presetID="2" presetClass="entr" presetSubtype="4" fill="hold" nodeType="withEffect">
                                  <p:stCondLst>
                                    <p:cond delay="0"/>
                                  </p:stCondLst>
                                  <p:childTnLst>
                                    <p:set>
                                      <p:cBhvr>
                                        <p:cTn id="418" dur="1" fill="hold">
                                          <p:stCondLst>
                                            <p:cond delay="0"/>
                                          </p:stCondLst>
                                        </p:cTn>
                                        <p:tgtEl>
                                          <p:spTgt spid="2152"/>
                                        </p:tgtEl>
                                        <p:attrNameLst>
                                          <p:attrName>style.visibility</p:attrName>
                                        </p:attrNameLst>
                                      </p:cBhvr>
                                      <p:to>
                                        <p:strVal val="visible"/>
                                      </p:to>
                                    </p:set>
                                    <p:anim calcmode="lin" valueType="num">
                                      <p:cBhvr additive="base">
                                        <p:cTn id="419" dur="500" fill="hold"/>
                                        <p:tgtEl>
                                          <p:spTgt spid="2152"/>
                                        </p:tgtEl>
                                        <p:attrNameLst>
                                          <p:attrName>ppt_x</p:attrName>
                                        </p:attrNameLst>
                                      </p:cBhvr>
                                      <p:tavLst>
                                        <p:tav tm="0">
                                          <p:val>
                                            <p:strVal val="#ppt_x"/>
                                          </p:val>
                                        </p:tav>
                                        <p:tav tm="100000">
                                          <p:val>
                                            <p:strVal val="#ppt_x"/>
                                          </p:val>
                                        </p:tav>
                                      </p:tavLst>
                                    </p:anim>
                                    <p:anim calcmode="lin" valueType="num">
                                      <p:cBhvr additive="base">
                                        <p:cTn id="420" dur="500" fill="hold"/>
                                        <p:tgtEl>
                                          <p:spTgt spid="2152"/>
                                        </p:tgtEl>
                                        <p:attrNameLst>
                                          <p:attrName>ppt_y</p:attrName>
                                        </p:attrNameLst>
                                      </p:cBhvr>
                                      <p:tavLst>
                                        <p:tav tm="0">
                                          <p:val>
                                            <p:strVal val="1+#ppt_h/2"/>
                                          </p:val>
                                        </p:tav>
                                        <p:tav tm="100000">
                                          <p:val>
                                            <p:strVal val="#ppt_y"/>
                                          </p:val>
                                        </p:tav>
                                      </p:tavLst>
                                    </p:anim>
                                  </p:childTnLst>
                                </p:cTn>
                              </p:par>
                              <p:par>
                                <p:cTn id="421" presetID="2" presetClass="entr" presetSubtype="4" fill="hold" nodeType="withEffect">
                                  <p:stCondLst>
                                    <p:cond delay="0"/>
                                  </p:stCondLst>
                                  <p:childTnLst>
                                    <p:set>
                                      <p:cBhvr>
                                        <p:cTn id="422" dur="1" fill="hold">
                                          <p:stCondLst>
                                            <p:cond delay="0"/>
                                          </p:stCondLst>
                                        </p:cTn>
                                        <p:tgtEl>
                                          <p:spTgt spid="2153"/>
                                        </p:tgtEl>
                                        <p:attrNameLst>
                                          <p:attrName>style.visibility</p:attrName>
                                        </p:attrNameLst>
                                      </p:cBhvr>
                                      <p:to>
                                        <p:strVal val="visible"/>
                                      </p:to>
                                    </p:set>
                                    <p:anim calcmode="lin" valueType="num">
                                      <p:cBhvr additive="base">
                                        <p:cTn id="423" dur="500" fill="hold"/>
                                        <p:tgtEl>
                                          <p:spTgt spid="2153"/>
                                        </p:tgtEl>
                                        <p:attrNameLst>
                                          <p:attrName>ppt_x</p:attrName>
                                        </p:attrNameLst>
                                      </p:cBhvr>
                                      <p:tavLst>
                                        <p:tav tm="0">
                                          <p:val>
                                            <p:strVal val="#ppt_x"/>
                                          </p:val>
                                        </p:tav>
                                        <p:tav tm="100000">
                                          <p:val>
                                            <p:strVal val="#ppt_x"/>
                                          </p:val>
                                        </p:tav>
                                      </p:tavLst>
                                    </p:anim>
                                    <p:anim calcmode="lin" valueType="num">
                                      <p:cBhvr additive="base">
                                        <p:cTn id="424" dur="500" fill="hold"/>
                                        <p:tgtEl>
                                          <p:spTgt spid="2153"/>
                                        </p:tgtEl>
                                        <p:attrNameLst>
                                          <p:attrName>ppt_y</p:attrName>
                                        </p:attrNameLst>
                                      </p:cBhvr>
                                      <p:tavLst>
                                        <p:tav tm="0">
                                          <p:val>
                                            <p:strVal val="1+#ppt_h/2"/>
                                          </p:val>
                                        </p:tav>
                                        <p:tav tm="100000">
                                          <p:val>
                                            <p:strVal val="#ppt_y"/>
                                          </p:val>
                                        </p:tav>
                                      </p:tavLst>
                                    </p:anim>
                                  </p:childTnLst>
                                </p:cTn>
                              </p:par>
                              <p:par>
                                <p:cTn id="425" presetID="2" presetClass="entr" presetSubtype="4" fill="hold" nodeType="withEffect">
                                  <p:stCondLst>
                                    <p:cond delay="0"/>
                                  </p:stCondLst>
                                  <p:childTnLst>
                                    <p:set>
                                      <p:cBhvr>
                                        <p:cTn id="426" dur="1" fill="hold">
                                          <p:stCondLst>
                                            <p:cond delay="0"/>
                                          </p:stCondLst>
                                        </p:cTn>
                                        <p:tgtEl>
                                          <p:spTgt spid="2154"/>
                                        </p:tgtEl>
                                        <p:attrNameLst>
                                          <p:attrName>style.visibility</p:attrName>
                                        </p:attrNameLst>
                                      </p:cBhvr>
                                      <p:to>
                                        <p:strVal val="visible"/>
                                      </p:to>
                                    </p:set>
                                    <p:anim calcmode="lin" valueType="num">
                                      <p:cBhvr additive="base">
                                        <p:cTn id="427" dur="500" fill="hold"/>
                                        <p:tgtEl>
                                          <p:spTgt spid="2154"/>
                                        </p:tgtEl>
                                        <p:attrNameLst>
                                          <p:attrName>ppt_x</p:attrName>
                                        </p:attrNameLst>
                                      </p:cBhvr>
                                      <p:tavLst>
                                        <p:tav tm="0">
                                          <p:val>
                                            <p:strVal val="#ppt_x"/>
                                          </p:val>
                                        </p:tav>
                                        <p:tav tm="100000">
                                          <p:val>
                                            <p:strVal val="#ppt_x"/>
                                          </p:val>
                                        </p:tav>
                                      </p:tavLst>
                                    </p:anim>
                                    <p:anim calcmode="lin" valueType="num">
                                      <p:cBhvr additive="base">
                                        <p:cTn id="428" dur="500" fill="hold"/>
                                        <p:tgtEl>
                                          <p:spTgt spid="2154"/>
                                        </p:tgtEl>
                                        <p:attrNameLst>
                                          <p:attrName>ppt_y</p:attrName>
                                        </p:attrNameLst>
                                      </p:cBhvr>
                                      <p:tavLst>
                                        <p:tav tm="0">
                                          <p:val>
                                            <p:strVal val="1+#ppt_h/2"/>
                                          </p:val>
                                        </p:tav>
                                        <p:tav tm="100000">
                                          <p:val>
                                            <p:strVal val="#ppt_y"/>
                                          </p:val>
                                        </p:tav>
                                      </p:tavLst>
                                    </p:anim>
                                  </p:childTnLst>
                                </p:cTn>
                              </p:par>
                              <p:par>
                                <p:cTn id="429" presetID="2" presetClass="entr" presetSubtype="4" fill="hold" nodeType="withEffect">
                                  <p:stCondLst>
                                    <p:cond delay="0"/>
                                  </p:stCondLst>
                                  <p:childTnLst>
                                    <p:set>
                                      <p:cBhvr>
                                        <p:cTn id="430" dur="1" fill="hold">
                                          <p:stCondLst>
                                            <p:cond delay="0"/>
                                          </p:stCondLst>
                                        </p:cTn>
                                        <p:tgtEl>
                                          <p:spTgt spid="2155"/>
                                        </p:tgtEl>
                                        <p:attrNameLst>
                                          <p:attrName>style.visibility</p:attrName>
                                        </p:attrNameLst>
                                      </p:cBhvr>
                                      <p:to>
                                        <p:strVal val="visible"/>
                                      </p:to>
                                    </p:set>
                                    <p:anim calcmode="lin" valueType="num">
                                      <p:cBhvr additive="base">
                                        <p:cTn id="431" dur="500" fill="hold"/>
                                        <p:tgtEl>
                                          <p:spTgt spid="2155"/>
                                        </p:tgtEl>
                                        <p:attrNameLst>
                                          <p:attrName>ppt_x</p:attrName>
                                        </p:attrNameLst>
                                      </p:cBhvr>
                                      <p:tavLst>
                                        <p:tav tm="0">
                                          <p:val>
                                            <p:strVal val="#ppt_x"/>
                                          </p:val>
                                        </p:tav>
                                        <p:tav tm="100000">
                                          <p:val>
                                            <p:strVal val="#ppt_x"/>
                                          </p:val>
                                        </p:tav>
                                      </p:tavLst>
                                    </p:anim>
                                    <p:anim calcmode="lin" valueType="num">
                                      <p:cBhvr additive="base">
                                        <p:cTn id="432" dur="500" fill="hold"/>
                                        <p:tgtEl>
                                          <p:spTgt spid="2155"/>
                                        </p:tgtEl>
                                        <p:attrNameLst>
                                          <p:attrName>ppt_y</p:attrName>
                                        </p:attrNameLst>
                                      </p:cBhvr>
                                      <p:tavLst>
                                        <p:tav tm="0">
                                          <p:val>
                                            <p:strVal val="1+#ppt_h/2"/>
                                          </p:val>
                                        </p:tav>
                                        <p:tav tm="100000">
                                          <p:val>
                                            <p:strVal val="#ppt_y"/>
                                          </p:val>
                                        </p:tav>
                                      </p:tavLst>
                                    </p:anim>
                                  </p:childTnLst>
                                </p:cTn>
                              </p:par>
                              <p:par>
                                <p:cTn id="433" presetID="2" presetClass="entr" presetSubtype="4" fill="hold" nodeType="withEffect">
                                  <p:stCondLst>
                                    <p:cond delay="0"/>
                                  </p:stCondLst>
                                  <p:childTnLst>
                                    <p:set>
                                      <p:cBhvr>
                                        <p:cTn id="434" dur="1" fill="hold">
                                          <p:stCondLst>
                                            <p:cond delay="0"/>
                                          </p:stCondLst>
                                        </p:cTn>
                                        <p:tgtEl>
                                          <p:spTgt spid="2156"/>
                                        </p:tgtEl>
                                        <p:attrNameLst>
                                          <p:attrName>style.visibility</p:attrName>
                                        </p:attrNameLst>
                                      </p:cBhvr>
                                      <p:to>
                                        <p:strVal val="visible"/>
                                      </p:to>
                                    </p:set>
                                    <p:anim calcmode="lin" valueType="num">
                                      <p:cBhvr additive="base">
                                        <p:cTn id="435" dur="500" fill="hold"/>
                                        <p:tgtEl>
                                          <p:spTgt spid="2156"/>
                                        </p:tgtEl>
                                        <p:attrNameLst>
                                          <p:attrName>ppt_x</p:attrName>
                                        </p:attrNameLst>
                                      </p:cBhvr>
                                      <p:tavLst>
                                        <p:tav tm="0">
                                          <p:val>
                                            <p:strVal val="#ppt_x"/>
                                          </p:val>
                                        </p:tav>
                                        <p:tav tm="100000">
                                          <p:val>
                                            <p:strVal val="#ppt_x"/>
                                          </p:val>
                                        </p:tav>
                                      </p:tavLst>
                                    </p:anim>
                                    <p:anim calcmode="lin" valueType="num">
                                      <p:cBhvr additive="base">
                                        <p:cTn id="436" dur="500" fill="hold"/>
                                        <p:tgtEl>
                                          <p:spTgt spid="2156"/>
                                        </p:tgtEl>
                                        <p:attrNameLst>
                                          <p:attrName>ppt_y</p:attrName>
                                        </p:attrNameLst>
                                      </p:cBhvr>
                                      <p:tavLst>
                                        <p:tav tm="0">
                                          <p:val>
                                            <p:strVal val="1+#ppt_h/2"/>
                                          </p:val>
                                        </p:tav>
                                        <p:tav tm="100000">
                                          <p:val>
                                            <p:strVal val="#ppt_y"/>
                                          </p:val>
                                        </p:tav>
                                      </p:tavLst>
                                    </p:anim>
                                  </p:childTnLst>
                                </p:cTn>
                              </p:par>
                              <p:par>
                                <p:cTn id="437" presetID="2" presetClass="entr" presetSubtype="4" fill="hold" nodeType="withEffect">
                                  <p:stCondLst>
                                    <p:cond delay="0"/>
                                  </p:stCondLst>
                                  <p:childTnLst>
                                    <p:set>
                                      <p:cBhvr>
                                        <p:cTn id="438" dur="1" fill="hold">
                                          <p:stCondLst>
                                            <p:cond delay="0"/>
                                          </p:stCondLst>
                                        </p:cTn>
                                        <p:tgtEl>
                                          <p:spTgt spid="2157"/>
                                        </p:tgtEl>
                                        <p:attrNameLst>
                                          <p:attrName>style.visibility</p:attrName>
                                        </p:attrNameLst>
                                      </p:cBhvr>
                                      <p:to>
                                        <p:strVal val="visible"/>
                                      </p:to>
                                    </p:set>
                                    <p:anim calcmode="lin" valueType="num">
                                      <p:cBhvr additive="base">
                                        <p:cTn id="439" dur="500" fill="hold"/>
                                        <p:tgtEl>
                                          <p:spTgt spid="2157"/>
                                        </p:tgtEl>
                                        <p:attrNameLst>
                                          <p:attrName>ppt_x</p:attrName>
                                        </p:attrNameLst>
                                      </p:cBhvr>
                                      <p:tavLst>
                                        <p:tav tm="0">
                                          <p:val>
                                            <p:strVal val="#ppt_x"/>
                                          </p:val>
                                        </p:tav>
                                        <p:tav tm="100000">
                                          <p:val>
                                            <p:strVal val="#ppt_x"/>
                                          </p:val>
                                        </p:tav>
                                      </p:tavLst>
                                    </p:anim>
                                    <p:anim calcmode="lin" valueType="num">
                                      <p:cBhvr additive="base">
                                        <p:cTn id="440" dur="500" fill="hold"/>
                                        <p:tgtEl>
                                          <p:spTgt spid="2157"/>
                                        </p:tgtEl>
                                        <p:attrNameLst>
                                          <p:attrName>ppt_y</p:attrName>
                                        </p:attrNameLst>
                                      </p:cBhvr>
                                      <p:tavLst>
                                        <p:tav tm="0">
                                          <p:val>
                                            <p:strVal val="1+#ppt_h/2"/>
                                          </p:val>
                                        </p:tav>
                                        <p:tav tm="100000">
                                          <p:val>
                                            <p:strVal val="#ppt_y"/>
                                          </p:val>
                                        </p:tav>
                                      </p:tavLst>
                                    </p:anim>
                                  </p:childTnLst>
                                </p:cTn>
                              </p:par>
                              <p:par>
                                <p:cTn id="441" presetID="2" presetClass="entr" presetSubtype="4" fill="hold" nodeType="withEffect">
                                  <p:stCondLst>
                                    <p:cond delay="0"/>
                                  </p:stCondLst>
                                  <p:childTnLst>
                                    <p:set>
                                      <p:cBhvr>
                                        <p:cTn id="442" dur="1" fill="hold">
                                          <p:stCondLst>
                                            <p:cond delay="0"/>
                                          </p:stCondLst>
                                        </p:cTn>
                                        <p:tgtEl>
                                          <p:spTgt spid="2158"/>
                                        </p:tgtEl>
                                        <p:attrNameLst>
                                          <p:attrName>style.visibility</p:attrName>
                                        </p:attrNameLst>
                                      </p:cBhvr>
                                      <p:to>
                                        <p:strVal val="visible"/>
                                      </p:to>
                                    </p:set>
                                    <p:anim calcmode="lin" valueType="num">
                                      <p:cBhvr additive="base">
                                        <p:cTn id="443" dur="500" fill="hold"/>
                                        <p:tgtEl>
                                          <p:spTgt spid="2158"/>
                                        </p:tgtEl>
                                        <p:attrNameLst>
                                          <p:attrName>ppt_x</p:attrName>
                                        </p:attrNameLst>
                                      </p:cBhvr>
                                      <p:tavLst>
                                        <p:tav tm="0">
                                          <p:val>
                                            <p:strVal val="#ppt_x"/>
                                          </p:val>
                                        </p:tav>
                                        <p:tav tm="100000">
                                          <p:val>
                                            <p:strVal val="#ppt_x"/>
                                          </p:val>
                                        </p:tav>
                                      </p:tavLst>
                                    </p:anim>
                                    <p:anim calcmode="lin" valueType="num">
                                      <p:cBhvr additive="base">
                                        <p:cTn id="444" dur="500" fill="hold"/>
                                        <p:tgtEl>
                                          <p:spTgt spid="2158"/>
                                        </p:tgtEl>
                                        <p:attrNameLst>
                                          <p:attrName>ppt_y</p:attrName>
                                        </p:attrNameLst>
                                      </p:cBhvr>
                                      <p:tavLst>
                                        <p:tav tm="0">
                                          <p:val>
                                            <p:strVal val="1+#ppt_h/2"/>
                                          </p:val>
                                        </p:tav>
                                        <p:tav tm="100000">
                                          <p:val>
                                            <p:strVal val="#ppt_y"/>
                                          </p:val>
                                        </p:tav>
                                      </p:tavLst>
                                    </p:anim>
                                  </p:childTnLst>
                                </p:cTn>
                              </p:par>
                              <p:par>
                                <p:cTn id="445" presetID="2" presetClass="entr" presetSubtype="4" fill="hold" nodeType="withEffect">
                                  <p:stCondLst>
                                    <p:cond delay="0"/>
                                  </p:stCondLst>
                                  <p:childTnLst>
                                    <p:set>
                                      <p:cBhvr>
                                        <p:cTn id="446" dur="1" fill="hold">
                                          <p:stCondLst>
                                            <p:cond delay="0"/>
                                          </p:stCondLst>
                                        </p:cTn>
                                        <p:tgtEl>
                                          <p:spTgt spid="2159"/>
                                        </p:tgtEl>
                                        <p:attrNameLst>
                                          <p:attrName>style.visibility</p:attrName>
                                        </p:attrNameLst>
                                      </p:cBhvr>
                                      <p:to>
                                        <p:strVal val="visible"/>
                                      </p:to>
                                    </p:set>
                                    <p:anim calcmode="lin" valueType="num">
                                      <p:cBhvr additive="base">
                                        <p:cTn id="447" dur="500" fill="hold"/>
                                        <p:tgtEl>
                                          <p:spTgt spid="2159"/>
                                        </p:tgtEl>
                                        <p:attrNameLst>
                                          <p:attrName>ppt_x</p:attrName>
                                        </p:attrNameLst>
                                      </p:cBhvr>
                                      <p:tavLst>
                                        <p:tav tm="0">
                                          <p:val>
                                            <p:strVal val="#ppt_x"/>
                                          </p:val>
                                        </p:tav>
                                        <p:tav tm="100000">
                                          <p:val>
                                            <p:strVal val="#ppt_x"/>
                                          </p:val>
                                        </p:tav>
                                      </p:tavLst>
                                    </p:anim>
                                    <p:anim calcmode="lin" valueType="num">
                                      <p:cBhvr additive="base">
                                        <p:cTn id="448" dur="500" fill="hold"/>
                                        <p:tgtEl>
                                          <p:spTgt spid="2159"/>
                                        </p:tgtEl>
                                        <p:attrNameLst>
                                          <p:attrName>ppt_y</p:attrName>
                                        </p:attrNameLst>
                                      </p:cBhvr>
                                      <p:tavLst>
                                        <p:tav tm="0">
                                          <p:val>
                                            <p:strVal val="1+#ppt_h/2"/>
                                          </p:val>
                                        </p:tav>
                                        <p:tav tm="100000">
                                          <p:val>
                                            <p:strVal val="#ppt_y"/>
                                          </p:val>
                                        </p:tav>
                                      </p:tavLst>
                                    </p:anim>
                                  </p:childTnLst>
                                </p:cTn>
                              </p:par>
                              <p:par>
                                <p:cTn id="449" presetID="2" presetClass="entr" presetSubtype="4" fill="hold" nodeType="withEffect">
                                  <p:stCondLst>
                                    <p:cond delay="0"/>
                                  </p:stCondLst>
                                  <p:childTnLst>
                                    <p:set>
                                      <p:cBhvr>
                                        <p:cTn id="450" dur="1" fill="hold">
                                          <p:stCondLst>
                                            <p:cond delay="0"/>
                                          </p:stCondLst>
                                        </p:cTn>
                                        <p:tgtEl>
                                          <p:spTgt spid="2160"/>
                                        </p:tgtEl>
                                        <p:attrNameLst>
                                          <p:attrName>style.visibility</p:attrName>
                                        </p:attrNameLst>
                                      </p:cBhvr>
                                      <p:to>
                                        <p:strVal val="visible"/>
                                      </p:to>
                                    </p:set>
                                    <p:anim calcmode="lin" valueType="num">
                                      <p:cBhvr additive="base">
                                        <p:cTn id="451" dur="500" fill="hold"/>
                                        <p:tgtEl>
                                          <p:spTgt spid="2160"/>
                                        </p:tgtEl>
                                        <p:attrNameLst>
                                          <p:attrName>ppt_x</p:attrName>
                                        </p:attrNameLst>
                                      </p:cBhvr>
                                      <p:tavLst>
                                        <p:tav tm="0">
                                          <p:val>
                                            <p:strVal val="#ppt_x"/>
                                          </p:val>
                                        </p:tav>
                                        <p:tav tm="100000">
                                          <p:val>
                                            <p:strVal val="#ppt_x"/>
                                          </p:val>
                                        </p:tav>
                                      </p:tavLst>
                                    </p:anim>
                                    <p:anim calcmode="lin" valueType="num">
                                      <p:cBhvr additive="base">
                                        <p:cTn id="452" dur="500" fill="hold"/>
                                        <p:tgtEl>
                                          <p:spTgt spid="2160"/>
                                        </p:tgtEl>
                                        <p:attrNameLst>
                                          <p:attrName>ppt_y</p:attrName>
                                        </p:attrNameLst>
                                      </p:cBhvr>
                                      <p:tavLst>
                                        <p:tav tm="0">
                                          <p:val>
                                            <p:strVal val="1+#ppt_h/2"/>
                                          </p:val>
                                        </p:tav>
                                        <p:tav tm="100000">
                                          <p:val>
                                            <p:strVal val="#ppt_y"/>
                                          </p:val>
                                        </p:tav>
                                      </p:tavLst>
                                    </p:anim>
                                  </p:childTnLst>
                                </p:cTn>
                              </p:par>
                              <p:par>
                                <p:cTn id="453" presetID="2" presetClass="entr" presetSubtype="4" fill="hold" nodeType="withEffect">
                                  <p:stCondLst>
                                    <p:cond delay="0"/>
                                  </p:stCondLst>
                                  <p:childTnLst>
                                    <p:set>
                                      <p:cBhvr>
                                        <p:cTn id="454" dur="1" fill="hold">
                                          <p:stCondLst>
                                            <p:cond delay="0"/>
                                          </p:stCondLst>
                                        </p:cTn>
                                        <p:tgtEl>
                                          <p:spTgt spid="2161"/>
                                        </p:tgtEl>
                                        <p:attrNameLst>
                                          <p:attrName>style.visibility</p:attrName>
                                        </p:attrNameLst>
                                      </p:cBhvr>
                                      <p:to>
                                        <p:strVal val="visible"/>
                                      </p:to>
                                    </p:set>
                                    <p:anim calcmode="lin" valueType="num">
                                      <p:cBhvr additive="base">
                                        <p:cTn id="455" dur="500" fill="hold"/>
                                        <p:tgtEl>
                                          <p:spTgt spid="2161"/>
                                        </p:tgtEl>
                                        <p:attrNameLst>
                                          <p:attrName>ppt_x</p:attrName>
                                        </p:attrNameLst>
                                      </p:cBhvr>
                                      <p:tavLst>
                                        <p:tav tm="0">
                                          <p:val>
                                            <p:strVal val="#ppt_x"/>
                                          </p:val>
                                        </p:tav>
                                        <p:tav tm="100000">
                                          <p:val>
                                            <p:strVal val="#ppt_x"/>
                                          </p:val>
                                        </p:tav>
                                      </p:tavLst>
                                    </p:anim>
                                    <p:anim calcmode="lin" valueType="num">
                                      <p:cBhvr additive="base">
                                        <p:cTn id="456" dur="500" fill="hold"/>
                                        <p:tgtEl>
                                          <p:spTgt spid="2161"/>
                                        </p:tgtEl>
                                        <p:attrNameLst>
                                          <p:attrName>ppt_y</p:attrName>
                                        </p:attrNameLst>
                                      </p:cBhvr>
                                      <p:tavLst>
                                        <p:tav tm="0">
                                          <p:val>
                                            <p:strVal val="1+#ppt_h/2"/>
                                          </p:val>
                                        </p:tav>
                                        <p:tav tm="100000">
                                          <p:val>
                                            <p:strVal val="#ppt_y"/>
                                          </p:val>
                                        </p:tav>
                                      </p:tavLst>
                                    </p:anim>
                                  </p:childTnLst>
                                </p:cTn>
                              </p:par>
                              <p:par>
                                <p:cTn id="457" presetID="2" presetClass="entr" presetSubtype="4" fill="hold" nodeType="withEffect">
                                  <p:stCondLst>
                                    <p:cond delay="0"/>
                                  </p:stCondLst>
                                  <p:childTnLst>
                                    <p:set>
                                      <p:cBhvr>
                                        <p:cTn id="458" dur="1" fill="hold">
                                          <p:stCondLst>
                                            <p:cond delay="0"/>
                                          </p:stCondLst>
                                        </p:cTn>
                                        <p:tgtEl>
                                          <p:spTgt spid="2162"/>
                                        </p:tgtEl>
                                        <p:attrNameLst>
                                          <p:attrName>style.visibility</p:attrName>
                                        </p:attrNameLst>
                                      </p:cBhvr>
                                      <p:to>
                                        <p:strVal val="visible"/>
                                      </p:to>
                                    </p:set>
                                    <p:anim calcmode="lin" valueType="num">
                                      <p:cBhvr additive="base">
                                        <p:cTn id="459" dur="500" fill="hold"/>
                                        <p:tgtEl>
                                          <p:spTgt spid="2162"/>
                                        </p:tgtEl>
                                        <p:attrNameLst>
                                          <p:attrName>ppt_x</p:attrName>
                                        </p:attrNameLst>
                                      </p:cBhvr>
                                      <p:tavLst>
                                        <p:tav tm="0">
                                          <p:val>
                                            <p:strVal val="#ppt_x"/>
                                          </p:val>
                                        </p:tav>
                                        <p:tav tm="100000">
                                          <p:val>
                                            <p:strVal val="#ppt_x"/>
                                          </p:val>
                                        </p:tav>
                                      </p:tavLst>
                                    </p:anim>
                                    <p:anim calcmode="lin" valueType="num">
                                      <p:cBhvr additive="base">
                                        <p:cTn id="460" dur="500" fill="hold"/>
                                        <p:tgtEl>
                                          <p:spTgt spid="2162"/>
                                        </p:tgtEl>
                                        <p:attrNameLst>
                                          <p:attrName>ppt_y</p:attrName>
                                        </p:attrNameLst>
                                      </p:cBhvr>
                                      <p:tavLst>
                                        <p:tav tm="0">
                                          <p:val>
                                            <p:strVal val="1+#ppt_h/2"/>
                                          </p:val>
                                        </p:tav>
                                        <p:tav tm="100000">
                                          <p:val>
                                            <p:strVal val="#ppt_y"/>
                                          </p:val>
                                        </p:tav>
                                      </p:tavLst>
                                    </p:anim>
                                  </p:childTnLst>
                                </p:cTn>
                              </p:par>
                              <p:par>
                                <p:cTn id="461" presetID="2" presetClass="entr" presetSubtype="4" fill="hold" nodeType="withEffect">
                                  <p:stCondLst>
                                    <p:cond delay="0"/>
                                  </p:stCondLst>
                                  <p:childTnLst>
                                    <p:set>
                                      <p:cBhvr>
                                        <p:cTn id="462" dur="1" fill="hold">
                                          <p:stCondLst>
                                            <p:cond delay="0"/>
                                          </p:stCondLst>
                                        </p:cTn>
                                        <p:tgtEl>
                                          <p:spTgt spid="2163"/>
                                        </p:tgtEl>
                                        <p:attrNameLst>
                                          <p:attrName>style.visibility</p:attrName>
                                        </p:attrNameLst>
                                      </p:cBhvr>
                                      <p:to>
                                        <p:strVal val="visible"/>
                                      </p:to>
                                    </p:set>
                                    <p:anim calcmode="lin" valueType="num">
                                      <p:cBhvr additive="base">
                                        <p:cTn id="463" dur="500" fill="hold"/>
                                        <p:tgtEl>
                                          <p:spTgt spid="2163"/>
                                        </p:tgtEl>
                                        <p:attrNameLst>
                                          <p:attrName>ppt_x</p:attrName>
                                        </p:attrNameLst>
                                      </p:cBhvr>
                                      <p:tavLst>
                                        <p:tav tm="0">
                                          <p:val>
                                            <p:strVal val="#ppt_x"/>
                                          </p:val>
                                        </p:tav>
                                        <p:tav tm="100000">
                                          <p:val>
                                            <p:strVal val="#ppt_x"/>
                                          </p:val>
                                        </p:tav>
                                      </p:tavLst>
                                    </p:anim>
                                    <p:anim calcmode="lin" valueType="num">
                                      <p:cBhvr additive="base">
                                        <p:cTn id="464" dur="500" fill="hold"/>
                                        <p:tgtEl>
                                          <p:spTgt spid="2163"/>
                                        </p:tgtEl>
                                        <p:attrNameLst>
                                          <p:attrName>ppt_y</p:attrName>
                                        </p:attrNameLst>
                                      </p:cBhvr>
                                      <p:tavLst>
                                        <p:tav tm="0">
                                          <p:val>
                                            <p:strVal val="1+#ppt_h/2"/>
                                          </p:val>
                                        </p:tav>
                                        <p:tav tm="100000">
                                          <p:val>
                                            <p:strVal val="#ppt_y"/>
                                          </p:val>
                                        </p:tav>
                                      </p:tavLst>
                                    </p:anim>
                                  </p:childTnLst>
                                </p:cTn>
                              </p:par>
                              <p:par>
                                <p:cTn id="465" presetID="2" presetClass="entr" presetSubtype="4" fill="hold" nodeType="withEffect">
                                  <p:stCondLst>
                                    <p:cond delay="0"/>
                                  </p:stCondLst>
                                  <p:childTnLst>
                                    <p:set>
                                      <p:cBhvr>
                                        <p:cTn id="466" dur="1" fill="hold">
                                          <p:stCondLst>
                                            <p:cond delay="0"/>
                                          </p:stCondLst>
                                        </p:cTn>
                                        <p:tgtEl>
                                          <p:spTgt spid="2164"/>
                                        </p:tgtEl>
                                        <p:attrNameLst>
                                          <p:attrName>style.visibility</p:attrName>
                                        </p:attrNameLst>
                                      </p:cBhvr>
                                      <p:to>
                                        <p:strVal val="visible"/>
                                      </p:to>
                                    </p:set>
                                    <p:anim calcmode="lin" valueType="num">
                                      <p:cBhvr additive="base">
                                        <p:cTn id="467" dur="500" fill="hold"/>
                                        <p:tgtEl>
                                          <p:spTgt spid="2164"/>
                                        </p:tgtEl>
                                        <p:attrNameLst>
                                          <p:attrName>ppt_x</p:attrName>
                                        </p:attrNameLst>
                                      </p:cBhvr>
                                      <p:tavLst>
                                        <p:tav tm="0">
                                          <p:val>
                                            <p:strVal val="#ppt_x"/>
                                          </p:val>
                                        </p:tav>
                                        <p:tav tm="100000">
                                          <p:val>
                                            <p:strVal val="#ppt_x"/>
                                          </p:val>
                                        </p:tav>
                                      </p:tavLst>
                                    </p:anim>
                                    <p:anim calcmode="lin" valueType="num">
                                      <p:cBhvr additive="base">
                                        <p:cTn id="468" dur="500" fill="hold"/>
                                        <p:tgtEl>
                                          <p:spTgt spid="2164"/>
                                        </p:tgtEl>
                                        <p:attrNameLst>
                                          <p:attrName>ppt_y</p:attrName>
                                        </p:attrNameLst>
                                      </p:cBhvr>
                                      <p:tavLst>
                                        <p:tav tm="0">
                                          <p:val>
                                            <p:strVal val="1+#ppt_h/2"/>
                                          </p:val>
                                        </p:tav>
                                        <p:tav tm="100000">
                                          <p:val>
                                            <p:strVal val="#ppt_y"/>
                                          </p:val>
                                        </p:tav>
                                      </p:tavLst>
                                    </p:anim>
                                  </p:childTnLst>
                                </p:cTn>
                              </p:par>
                              <p:par>
                                <p:cTn id="469" presetID="2" presetClass="entr" presetSubtype="4" fill="hold" nodeType="withEffect">
                                  <p:stCondLst>
                                    <p:cond delay="0"/>
                                  </p:stCondLst>
                                  <p:childTnLst>
                                    <p:set>
                                      <p:cBhvr>
                                        <p:cTn id="470" dur="1" fill="hold">
                                          <p:stCondLst>
                                            <p:cond delay="0"/>
                                          </p:stCondLst>
                                        </p:cTn>
                                        <p:tgtEl>
                                          <p:spTgt spid="2165"/>
                                        </p:tgtEl>
                                        <p:attrNameLst>
                                          <p:attrName>style.visibility</p:attrName>
                                        </p:attrNameLst>
                                      </p:cBhvr>
                                      <p:to>
                                        <p:strVal val="visible"/>
                                      </p:to>
                                    </p:set>
                                    <p:anim calcmode="lin" valueType="num">
                                      <p:cBhvr additive="base">
                                        <p:cTn id="471" dur="500" fill="hold"/>
                                        <p:tgtEl>
                                          <p:spTgt spid="2165"/>
                                        </p:tgtEl>
                                        <p:attrNameLst>
                                          <p:attrName>ppt_x</p:attrName>
                                        </p:attrNameLst>
                                      </p:cBhvr>
                                      <p:tavLst>
                                        <p:tav tm="0">
                                          <p:val>
                                            <p:strVal val="#ppt_x"/>
                                          </p:val>
                                        </p:tav>
                                        <p:tav tm="100000">
                                          <p:val>
                                            <p:strVal val="#ppt_x"/>
                                          </p:val>
                                        </p:tav>
                                      </p:tavLst>
                                    </p:anim>
                                    <p:anim calcmode="lin" valueType="num">
                                      <p:cBhvr additive="base">
                                        <p:cTn id="472" dur="500" fill="hold"/>
                                        <p:tgtEl>
                                          <p:spTgt spid="2165"/>
                                        </p:tgtEl>
                                        <p:attrNameLst>
                                          <p:attrName>ppt_y</p:attrName>
                                        </p:attrNameLst>
                                      </p:cBhvr>
                                      <p:tavLst>
                                        <p:tav tm="0">
                                          <p:val>
                                            <p:strVal val="1+#ppt_h/2"/>
                                          </p:val>
                                        </p:tav>
                                        <p:tav tm="100000">
                                          <p:val>
                                            <p:strVal val="#ppt_y"/>
                                          </p:val>
                                        </p:tav>
                                      </p:tavLst>
                                    </p:anim>
                                  </p:childTnLst>
                                </p:cTn>
                              </p:par>
                              <p:par>
                                <p:cTn id="473" presetID="2" presetClass="entr" presetSubtype="4" fill="hold" nodeType="withEffect">
                                  <p:stCondLst>
                                    <p:cond delay="0"/>
                                  </p:stCondLst>
                                  <p:childTnLst>
                                    <p:set>
                                      <p:cBhvr>
                                        <p:cTn id="474" dur="1" fill="hold">
                                          <p:stCondLst>
                                            <p:cond delay="0"/>
                                          </p:stCondLst>
                                        </p:cTn>
                                        <p:tgtEl>
                                          <p:spTgt spid="2166"/>
                                        </p:tgtEl>
                                        <p:attrNameLst>
                                          <p:attrName>style.visibility</p:attrName>
                                        </p:attrNameLst>
                                      </p:cBhvr>
                                      <p:to>
                                        <p:strVal val="visible"/>
                                      </p:to>
                                    </p:set>
                                    <p:anim calcmode="lin" valueType="num">
                                      <p:cBhvr additive="base">
                                        <p:cTn id="475" dur="500" fill="hold"/>
                                        <p:tgtEl>
                                          <p:spTgt spid="2166"/>
                                        </p:tgtEl>
                                        <p:attrNameLst>
                                          <p:attrName>ppt_x</p:attrName>
                                        </p:attrNameLst>
                                      </p:cBhvr>
                                      <p:tavLst>
                                        <p:tav tm="0">
                                          <p:val>
                                            <p:strVal val="#ppt_x"/>
                                          </p:val>
                                        </p:tav>
                                        <p:tav tm="100000">
                                          <p:val>
                                            <p:strVal val="#ppt_x"/>
                                          </p:val>
                                        </p:tav>
                                      </p:tavLst>
                                    </p:anim>
                                    <p:anim calcmode="lin" valueType="num">
                                      <p:cBhvr additive="base">
                                        <p:cTn id="476" dur="500" fill="hold"/>
                                        <p:tgtEl>
                                          <p:spTgt spid="2166"/>
                                        </p:tgtEl>
                                        <p:attrNameLst>
                                          <p:attrName>ppt_y</p:attrName>
                                        </p:attrNameLst>
                                      </p:cBhvr>
                                      <p:tavLst>
                                        <p:tav tm="0">
                                          <p:val>
                                            <p:strVal val="1+#ppt_h/2"/>
                                          </p:val>
                                        </p:tav>
                                        <p:tav tm="100000">
                                          <p:val>
                                            <p:strVal val="#ppt_y"/>
                                          </p:val>
                                        </p:tav>
                                      </p:tavLst>
                                    </p:anim>
                                  </p:childTnLst>
                                </p:cTn>
                              </p:par>
                              <p:par>
                                <p:cTn id="477" presetID="2" presetClass="entr" presetSubtype="4" fill="hold" nodeType="withEffect">
                                  <p:stCondLst>
                                    <p:cond delay="0"/>
                                  </p:stCondLst>
                                  <p:childTnLst>
                                    <p:set>
                                      <p:cBhvr>
                                        <p:cTn id="478" dur="1" fill="hold">
                                          <p:stCondLst>
                                            <p:cond delay="0"/>
                                          </p:stCondLst>
                                        </p:cTn>
                                        <p:tgtEl>
                                          <p:spTgt spid="2167"/>
                                        </p:tgtEl>
                                        <p:attrNameLst>
                                          <p:attrName>style.visibility</p:attrName>
                                        </p:attrNameLst>
                                      </p:cBhvr>
                                      <p:to>
                                        <p:strVal val="visible"/>
                                      </p:to>
                                    </p:set>
                                    <p:anim calcmode="lin" valueType="num">
                                      <p:cBhvr additive="base">
                                        <p:cTn id="479" dur="500" fill="hold"/>
                                        <p:tgtEl>
                                          <p:spTgt spid="2167"/>
                                        </p:tgtEl>
                                        <p:attrNameLst>
                                          <p:attrName>ppt_x</p:attrName>
                                        </p:attrNameLst>
                                      </p:cBhvr>
                                      <p:tavLst>
                                        <p:tav tm="0">
                                          <p:val>
                                            <p:strVal val="#ppt_x"/>
                                          </p:val>
                                        </p:tav>
                                        <p:tav tm="100000">
                                          <p:val>
                                            <p:strVal val="#ppt_x"/>
                                          </p:val>
                                        </p:tav>
                                      </p:tavLst>
                                    </p:anim>
                                    <p:anim calcmode="lin" valueType="num">
                                      <p:cBhvr additive="base">
                                        <p:cTn id="480" dur="500" fill="hold"/>
                                        <p:tgtEl>
                                          <p:spTgt spid="2167"/>
                                        </p:tgtEl>
                                        <p:attrNameLst>
                                          <p:attrName>ppt_y</p:attrName>
                                        </p:attrNameLst>
                                      </p:cBhvr>
                                      <p:tavLst>
                                        <p:tav tm="0">
                                          <p:val>
                                            <p:strVal val="1+#ppt_h/2"/>
                                          </p:val>
                                        </p:tav>
                                        <p:tav tm="100000">
                                          <p:val>
                                            <p:strVal val="#ppt_y"/>
                                          </p:val>
                                        </p:tav>
                                      </p:tavLst>
                                    </p:anim>
                                  </p:childTnLst>
                                </p:cTn>
                              </p:par>
                              <p:par>
                                <p:cTn id="481" presetID="2" presetClass="entr" presetSubtype="4" fill="hold" nodeType="withEffect">
                                  <p:stCondLst>
                                    <p:cond delay="0"/>
                                  </p:stCondLst>
                                  <p:childTnLst>
                                    <p:set>
                                      <p:cBhvr>
                                        <p:cTn id="482" dur="1" fill="hold">
                                          <p:stCondLst>
                                            <p:cond delay="0"/>
                                          </p:stCondLst>
                                        </p:cTn>
                                        <p:tgtEl>
                                          <p:spTgt spid="2168"/>
                                        </p:tgtEl>
                                        <p:attrNameLst>
                                          <p:attrName>style.visibility</p:attrName>
                                        </p:attrNameLst>
                                      </p:cBhvr>
                                      <p:to>
                                        <p:strVal val="visible"/>
                                      </p:to>
                                    </p:set>
                                    <p:anim calcmode="lin" valueType="num">
                                      <p:cBhvr additive="base">
                                        <p:cTn id="483" dur="500" fill="hold"/>
                                        <p:tgtEl>
                                          <p:spTgt spid="2168"/>
                                        </p:tgtEl>
                                        <p:attrNameLst>
                                          <p:attrName>ppt_x</p:attrName>
                                        </p:attrNameLst>
                                      </p:cBhvr>
                                      <p:tavLst>
                                        <p:tav tm="0">
                                          <p:val>
                                            <p:strVal val="#ppt_x"/>
                                          </p:val>
                                        </p:tav>
                                        <p:tav tm="100000">
                                          <p:val>
                                            <p:strVal val="#ppt_x"/>
                                          </p:val>
                                        </p:tav>
                                      </p:tavLst>
                                    </p:anim>
                                    <p:anim calcmode="lin" valueType="num">
                                      <p:cBhvr additive="base">
                                        <p:cTn id="484" dur="500" fill="hold"/>
                                        <p:tgtEl>
                                          <p:spTgt spid="2168"/>
                                        </p:tgtEl>
                                        <p:attrNameLst>
                                          <p:attrName>ppt_y</p:attrName>
                                        </p:attrNameLst>
                                      </p:cBhvr>
                                      <p:tavLst>
                                        <p:tav tm="0">
                                          <p:val>
                                            <p:strVal val="1+#ppt_h/2"/>
                                          </p:val>
                                        </p:tav>
                                        <p:tav tm="100000">
                                          <p:val>
                                            <p:strVal val="#ppt_y"/>
                                          </p:val>
                                        </p:tav>
                                      </p:tavLst>
                                    </p:anim>
                                  </p:childTnLst>
                                </p:cTn>
                              </p:par>
                              <p:par>
                                <p:cTn id="485" presetID="2" presetClass="entr" presetSubtype="4" fill="hold" nodeType="withEffect">
                                  <p:stCondLst>
                                    <p:cond delay="0"/>
                                  </p:stCondLst>
                                  <p:childTnLst>
                                    <p:set>
                                      <p:cBhvr>
                                        <p:cTn id="486" dur="1" fill="hold">
                                          <p:stCondLst>
                                            <p:cond delay="0"/>
                                          </p:stCondLst>
                                        </p:cTn>
                                        <p:tgtEl>
                                          <p:spTgt spid="2169"/>
                                        </p:tgtEl>
                                        <p:attrNameLst>
                                          <p:attrName>style.visibility</p:attrName>
                                        </p:attrNameLst>
                                      </p:cBhvr>
                                      <p:to>
                                        <p:strVal val="visible"/>
                                      </p:to>
                                    </p:set>
                                    <p:anim calcmode="lin" valueType="num">
                                      <p:cBhvr additive="base">
                                        <p:cTn id="487" dur="500" fill="hold"/>
                                        <p:tgtEl>
                                          <p:spTgt spid="2169"/>
                                        </p:tgtEl>
                                        <p:attrNameLst>
                                          <p:attrName>ppt_x</p:attrName>
                                        </p:attrNameLst>
                                      </p:cBhvr>
                                      <p:tavLst>
                                        <p:tav tm="0">
                                          <p:val>
                                            <p:strVal val="#ppt_x"/>
                                          </p:val>
                                        </p:tav>
                                        <p:tav tm="100000">
                                          <p:val>
                                            <p:strVal val="#ppt_x"/>
                                          </p:val>
                                        </p:tav>
                                      </p:tavLst>
                                    </p:anim>
                                    <p:anim calcmode="lin" valueType="num">
                                      <p:cBhvr additive="base">
                                        <p:cTn id="488" dur="500" fill="hold"/>
                                        <p:tgtEl>
                                          <p:spTgt spid="2169"/>
                                        </p:tgtEl>
                                        <p:attrNameLst>
                                          <p:attrName>ppt_y</p:attrName>
                                        </p:attrNameLst>
                                      </p:cBhvr>
                                      <p:tavLst>
                                        <p:tav tm="0">
                                          <p:val>
                                            <p:strVal val="1+#ppt_h/2"/>
                                          </p:val>
                                        </p:tav>
                                        <p:tav tm="100000">
                                          <p:val>
                                            <p:strVal val="#ppt_y"/>
                                          </p:val>
                                        </p:tav>
                                      </p:tavLst>
                                    </p:anim>
                                  </p:childTnLst>
                                </p:cTn>
                              </p:par>
                              <p:par>
                                <p:cTn id="489" presetID="2" presetClass="entr" presetSubtype="4" fill="hold" nodeType="withEffect">
                                  <p:stCondLst>
                                    <p:cond delay="0"/>
                                  </p:stCondLst>
                                  <p:childTnLst>
                                    <p:set>
                                      <p:cBhvr>
                                        <p:cTn id="490" dur="1" fill="hold">
                                          <p:stCondLst>
                                            <p:cond delay="0"/>
                                          </p:stCondLst>
                                        </p:cTn>
                                        <p:tgtEl>
                                          <p:spTgt spid="2170"/>
                                        </p:tgtEl>
                                        <p:attrNameLst>
                                          <p:attrName>style.visibility</p:attrName>
                                        </p:attrNameLst>
                                      </p:cBhvr>
                                      <p:to>
                                        <p:strVal val="visible"/>
                                      </p:to>
                                    </p:set>
                                    <p:anim calcmode="lin" valueType="num">
                                      <p:cBhvr additive="base">
                                        <p:cTn id="491" dur="500" fill="hold"/>
                                        <p:tgtEl>
                                          <p:spTgt spid="2170"/>
                                        </p:tgtEl>
                                        <p:attrNameLst>
                                          <p:attrName>ppt_x</p:attrName>
                                        </p:attrNameLst>
                                      </p:cBhvr>
                                      <p:tavLst>
                                        <p:tav tm="0">
                                          <p:val>
                                            <p:strVal val="#ppt_x"/>
                                          </p:val>
                                        </p:tav>
                                        <p:tav tm="100000">
                                          <p:val>
                                            <p:strVal val="#ppt_x"/>
                                          </p:val>
                                        </p:tav>
                                      </p:tavLst>
                                    </p:anim>
                                    <p:anim calcmode="lin" valueType="num">
                                      <p:cBhvr additive="base">
                                        <p:cTn id="492" dur="500" fill="hold"/>
                                        <p:tgtEl>
                                          <p:spTgt spid="2170"/>
                                        </p:tgtEl>
                                        <p:attrNameLst>
                                          <p:attrName>ppt_y</p:attrName>
                                        </p:attrNameLst>
                                      </p:cBhvr>
                                      <p:tavLst>
                                        <p:tav tm="0">
                                          <p:val>
                                            <p:strVal val="1+#ppt_h/2"/>
                                          </p:val>
                                        </p:tav>
                                        <p:tav tm="100000">
                                          <p:val>
                                            <p:strVal val="#ppt_y"/>
                                          </p:val>
                                        </p:tav>
                                      </p:tavLst>
                                    </p:anim>
                                  </p:childTnLst>
                                </p:cTn>
                              </p:par>
                              <p:par>
                                <p:cTn id="493" presetID="2" presetClass="entr" presetSubtype="4" fill="hold" nodeType="withEffect">
                                  <p:stCondLst>
                                    <p:cond delay="0"/>
                                  </p:stCondLst>
                                  <p:childTnLst>
                                    <p:set>
                                      <p:cBhvr>
                                        <p:cTn id="494" dur="1" fill="hold">
                                          <p:stCondLst>
                                            <p:cond delay="0"/>
                                          </p:stCondLst>
                                        </p:cTn>
                                        <p:tgtEl>
                                          <p:spTgt spid="2171"/>
                                        </p:tgtEl>
                                        <p:attrNameLst>
                                          <p:attrName>style.visibility</p:attrName>
                                        </p:attrNameLst>
                                      </p:cBhvr>
                                      <p:to>
                                        <p:strVal val="visible"/>
                                      </p:to>
                                    </p:set>
                                    <p:anim calcmode="lin" valueType="num">
                                      <p:cBhvr additive="base">
                                        <p:cTn id="495" dur="500" fill="hold"/>
                                        <p:tgtEl>
                                          <p:spTgt spid="2171"/>
                                        </p:tgtEl>
                                        <p:attrNameLst>
                                          <p:attrName>ppt_x</p:attrName>
                                        </p:attrNameLst>
                                      </p:cBhvr>
                                      <p:tavLst>
                                        <p:tav tm="0">
                                          <p:val>
                                            <p:strVal val="#ppt_x"/>
                                          </p:val>
                                        </p:tav>
                                        <p:tav tm="100000">
                                          <p:val>
                                            <p:strVal val="#ppt_x"/>
                                          </p:val>
                                        </p:tav>
                                      </p:tavLst>
                                    </p:anim>
                                    <p:anim calcmode="lin" valueType="num">
                                      <p:cBhvr additive="base">
                                        <p:cTn id="496" dur="500" fill="hold"/>
                                        <p:tgtEl>
                                          <p:spTgt spid="2171"/>
                                        </p:tgtEl>
                                        <p:attrNameLst>
                                          <p:attrName>ppt_y</p:attrName>
                                        </p:attrNameLst>
                                      </p:cBhvr>
                                      <p:tavLst>
                                        <p:tav tm="0">
                                          <p:val>
                                            <p:strVal val="1+#ppt_h/2"/>
                                          </p:val>
                                        </p:tav>
                                        <p:tav tm="100000">
                                          <p:val>
                                            <p:strVal val="#ppt_y"/>
                                          </p:val>
                                        </p:tav>
                                      </p:tavLst>
                                    </p:anim>
                                  </p:childTnLst>
                                </p:cTn>
                              </p:par>
                              <p:par>
                                <p:cTn id="497" presetID="2" presetClass="entr" presetSubtype="4" fill="hold" nodeType="withEffect">
                                  <p:stCondLst>
                                    <p:cond delay="0"/>
                                  </p:stCondLst>
                                  <p:childTnLst>
                                    <p:set>
                                      <p:cBhvr>
                                        <p:cTn id="498" dur="1" fill="hold">
                                          <p:stCondLst>
                                            <p:cond delay="0"/>
                                          </p:stCondLst>
                                        </p:cTn>
                                        <p:tgtEl>
                                          <p:spTgt spid="2172"/>
                                        </p:tgtEl>
                                        <p:attrNameLst>
                                          <p:attrName>style.visibility</p:attrName>
                                        </p:attrNameLst>
                                      </p:cBhvr>
                                      <p:to>
                                        <p:strVal val="visible"/>
                                      </p:to>
                                    </p:set>
                                    <p:anim calcmode="lin" valueType="num">
                                      <p:cBhvr additive="base">
                                        <p:cTn id="499" dur="500" fill="hold"/>
                                        <p:tgtEl>
                                          <p:spTgt spid="2172"/>
                                        </p:tgtEl>
                                        <p:attrNameLst>
                                          <p:attrName>ppt_x</p:attrName>
                                        </p:attrNameLst>
                                      </p:cBhvr>
                                      <p:tavLst>
                                        <p:tav tm="0">
                                          <p:val>
                                            <p:strVal val="#ppt_x"/>
                                          </p:val>
                                        </p:tav>
                                        <p:tav tm="100000">
                                          <p:val>
                                            <p:strVal val="#ppt_x"/>
                                          </p:val>
                                        </p:tav>
                                      </p:tavLst>
                                    </p:anim>
                                    <p:anim calcmode="lin" valueType="num">
                                      <p:cBhvr additive="base">
                                        <p:cTn id="500" dur="500" fill="hold"/>
                                        <p:tgtEl>
                                          <p:spTgt spid="2172"/>
                                        </p:tgtEl>
                                        <p:attrNameLst>
                                          <p:attrName>ppt_y</p:attrName>
                                        </p:attrNameLst>
                                      </p:cBhvr>
                                      <p:tavLst>
                                        <p:tav tm="0">
                                          <p:val>
                                            <p:strVal val="1+#ppt_h/2"/>
                                          </p:val>
                                        </p:tav>
                                        <p:tav tm="100000">
                                          <p:val>
                                            <p:strVal val="#ppt_y"/>
                                          </p:val>
                                        </p:tav>
                                      </p:tavLst>
                                    </p:anim>
                                  </p:childTnLst>
                                </p:cTn>
                              </p:par>
                              <p:par>
                                <p:cTn id="501" presetID="2" presetClass="entr" presetSubtype="4" fill="hold" nodeType="withEffect">
                                  <p:stCondLst>
                                    <p:cond delay="0"/>
                                  </p:stCondLst>
                                  <p:childTnLst>
                                    <p:set>
                                      <p:cBhvr>
                                        <p:cTn id="502" dur="1" fill="hold">
                                          <p:stCondLst>
                                            <p:cond delay="0"/>
                                          </p:stCondLst>
                                        </p:cTn>
                                        <p:tgtEl>
                                          <p:spTgt spid="2173"/>
                                        </p:tgtEl>
                                        <p:attrNameLst>
                                          <p:attrName>style.visibility</p:attrName>
                                        </p:attrNameLst>
                                      </p:cBhvr>
                                      <p:to>
                                        <p:strVal val="visible"/>
                                      </p:to>
                                    </p:set>
                                    <p:anim calcmode="lin" valueType="num">
                                      <p:cBhvr additive="base">
                                        <p:cTn id="503" dur="500" fill="hold"/>
                                        <p:tgtEl>
                                          <p:spTgt spid="2173"/>
                                        </p:tgtEl>
                                        <p:attrNameLst>
                                          <p:attrName>ppt_x</p:attrName>
                                        </p:attrNameLst>
                                      </p:cBhvr>
                                      <p:tavLst>
                                        <p:tav tm="0">
                                          <p:val>
                                            <p:strVal val="#ppt_x"/>
                                          </p:val>
                                        </p:tav>
                                        <p:tav tm="100000">
                                          <p:val>
                                            <p:strVal val="#ppt_x"/>
                                          </p:val>
                                        </p:tav>
                                      </p:tavLst>
                                    </p:anim>
                                    <p:anim calcmode="lin" valueType="num">
                                      <p:cBhvr additive="base">
                                        <p:cTn id="504" dur="500" fill="hold"/>
                                        <p:tgtEl>
                                          <p:spTgt spid="2173"/>
                                        </p:tgtEl>
                                        <p:attrNameLst>
                                          <p:attrName>ppt_y</p:attrName>
                                        </p:attrNameLst>
                                      </p:cBhvr>
                                      <p:tavLst>
                                        <p:tav tm="0">
                                          <p:val>
                                            <p:strVal val="1+#ppt_h/2"/>
                                          </p:val>
                                        </p:tav>
                                        <p:tav tm="100000">
                                          <p:val>
                                            <p:strVal val="#ppt_y"/>
                                          </p:val>
                                        </p:tav>
                                      </p:tavLst>
                                    </p:anim>
                                  </p:childTnLst>
                                </p:cTn>
                              </p:par>
                              <p:par>
                                <p:cTn id="505" presetID="2" presetClass="entr" presetSubtype="4" fill="hold" nodeType="withEffect">
                                  <p:stCondLst>
                                    <p:cond delay="0"/>
                                  </p:stCondLst>
                                  <p:childTnLst>
                                    <p:set>
                                      <p:cBhvr>
                                        <p:cTn id="506" dur="1" fill="hold">
                                          <p:stCondLst>
                                            <p:cond delay="0"/>
                                          </p:stCondLst>
                                        </p:cTn>
                                        <p:tgtEl>
                                          <p:spTgt spid="2174"/>
                                        </p:tgtEl>
                                        <p:attrNameLst>
                                          <p:attrName>style.visibility</p:attrName>
                                        </p:attrNameLst>
                                      </p:cBhvr>
                                      <p:to>
                                        <p:strVal val="visible"/>
                                      </p:to>
                                    </p:set>
                                    <p:anim calcmode="lin" valueType="num">
                                      <p:cBhvr additive="base">
                                        <p:cTn id="507" dur="500" fill="hold"/>
                                        <p:tgtEl>
                                          <p:spTgt spid="2174"/>
                                        </p:tgtEl>
                                        <p:attrNameLst>
                                          <p:attrName>ppt_x</p:attrName>
                                        </p:attrNameLst>
                                      </p:cBhvr>
                                      <p:tavLst>
                                        <p:tav tm="0">
                                          <p:val>
                                            <p:strVal val="#ppt_x"/>
                                          </p:val>
                                        </p:tav>
                                        <p:tav tm="100000">
                                          <p:val>
                                            <p:strVal val="#ppt_x"/>
                                          </p:val>
                                        </p:tav>
                                      </p:tavLst>
                                    </p:anim>
                                    <p:anim calcmode="lin" valueType="num">
                                      <p:cBhvr additive="base">
                                        <p:cTn id="508" dur="500" fill="hold"/>
                                        <p:tgtEl>
                                          <p:spTgt spid="2174"/>
                                        </p:tgtEl>
                                        <p:attrNameLst>
                                          <p:attrName>ppt_y</p:attrName>
                                        </p:attrNameLst>
                                      </p:cBhvr>
                                      <p:tavLst>
                                        <p:tav tm="0">
                                          <p:val>
                                            <p:strVal val="1+#ppt_h/2"/>
                                          </p:val>
                                        </p:tav>
                                        <p:tav tm="100000">
                                          <p:val>
                                            <p:strVal val="#ppt_y"/>
                                          </p:val>
                                        </p:tav>
                                      </p:tavLst>
                                    </p:anim>
                                  </p:childTnLst>
                                </p:cTn>
                              </p:par>
                              <p:par>
                                <p:cTn id="509" presetID="2" presetClass="entr" presetSubtype="4" fill="hold" nodeType="withEffect">
                                  <p:stCondLst>
                                    <p:cond delay="0"/>
                                  </p:stCondLst>
                                  <p:childTnLst>
                                    <p:set>
                                      <p:cBhvr>
                                        <p:cTn id="510" dur="1" fill="hold">
                                          <p:stCondLst>
                                            <p:cond delay="0"/>
                                          </p:stCondLst>
                                        </p:cTn>
                                        <p:tgtEl>
                                          <p:spTgt spid="2175"/>
                                        </p:tgtEl>
                                        <p:attrNameLst>
                                          <p:attrName>style.visibility</p:attrName>
                                        </p:attrNameLst>
                                      </p:cBhvr>
                                      <p:to>
                                        <p:strVal val="visible"/>
                                      </p:to>
                                    </p:set>
                                    <p:anim calcmode="lin" valueType="num">
                                      <p:cBhvr additive="base">
                                        <p:cTn id="511" dur="500" fill="hold"/>
                                        <p:tgtEl>
                                          <p:spTgt spid="2175"/>
                                        </p:tgtEl>
                                        <p:attrNameLst>
                                          <p:attrName>ppt_x</p:attrName>
                                        </p:attrNameLst>
                                      </p:cBhvr>
                                      <p:tavLst>
                                        <p:tav tm="0">
                                          <p:val>
                                            <p:strVal val="#ppt_x"/>
                                          </p:val>
                                        </p:tav>
                                        <p:tav tm="100000">
                                          <p:val>
                                            <p:strVal val="#ppt_x"/>
                                          </p:val>
                                        </p:tav>
                                      </p:tavLst>
                                    </p:anim>
                                    <p:anim calcmode="lin" valueType="num">
                                      <p:cBhvr additive="base">
                                        <p:cTn id="512" dur="500" fill="hold"/>
                                        <p:tgtEl>
                                          <p:spTgt spid="2175"/>
                                        </p:tgtEl>
                                        <p:attrNameLst>
                                          <p:attrName>ppt_y</p:attrName>
                                        </p:attrNameLst>
                                      </p:cBhvr>
                                      <p:tavLst>
                                        <p:tav tm="0">
                                          <p:val>
                                            <p:strVal val="1+#ppt_h/2"/>
                                          </p:val>
                                        </p:tav>
                                        <p:tav tm="100000">
                                          <p:val>
                                            <p:strVal val="#ppt_y"/>
                                          </p:val>
                                        </p:tav>
                                      </p:tavLst>
                                    </p:anim>
                                  </p:childTnLst>
                                </p:cTn>
                              </p:par>
                              <p:par>
                                <p:cTn id="513" presetID="2" presetClass="entr" presetSubtype="4" fill="hold" nodeType="withEffect">
                                  <p:stCondLst>
                                    <p:cond delay="0"/>
                                  </p:stCondLst>
                                  <p:childTnLst>
                                    <p:set>
                                      <p:cBhvr>
                                        <p:cTn id="514" dur="1" fill="hold">
                                          <p:stCondLst>
                                            <p:cond delay="0"/>
                                          </p:stCondLst>
                                        </p:cTn>
                                        <p:tgtEl>
                                          <p:spTgt spid="2176"/>
                                        </p:tgtEl>
                                        <p:attrNameLst>
                                          <p:attrName>style.visibility</p:attrName>
                                        </p:attrNameLst>
                                      </p:cBhvr>
                                      <p:to>
                                        <p:strVal val="visible"/>
                                      </p:to>
                                    </p:set>
                                    <p:anim calcmode="lin" valueType="num">
                                      <p:cBhvr additive="base">
                                        <p:cTn id="515" dur="500" fill="hold"/>
                                        <p:tgtEl>
                                          <p:spTgt spid="2176"/>
                                        </p:tgtEl>
                                        <p:attrNameLst>
                                          <p:attrName>ppt_x</p:attrName>
                                        </p:attrNameLst>
                                      </p:cBhvr>
                                      <p:tavLst>
                                        <p:tav tm="0">
                                          <p:val>
                                            <p:strVal val="#ppt_x"/>
                                          </p:val>
                                        </p:tav>
                                        <p:tav tm="100000">
                                          <p:val>
                                            <p:strVal val="#ppt_x"/>
                                          </p:val>
                                        </p:tav>
                                      </p:tavLst>
                                    </p:anim>
                                    <p:anim calcmode="lin" valueType="num">
                                      <p:cBhvr additive="base">
                                        <p:cTn id="516" dur="500" fill="hold"/>
                                        <p:tgtEl>
                                          <p:spTgt spid="2176"/>
                                        </p:tgtEl>
                                        <p:attrNameLst>
                                          <p:attrName>ppt_y</p:attrName>
                                        </p:attrNameLst>
                                      </p:cBhvr>
                                      <p:tavLst>
                                        <p:tav tm="0">
                                          <p:val>
                                            <p:strVal val="1+#ppt_h/2"/>
                                          </p:val>
                                        </p:tav>
                                        <p:tav tm="100000">
                                          <p:val>
                                            <p:strVal val="#ppt_y"/>
                                          </p:val>
                                        </p:tav>
                                      </p:tavLst>
                                    </p:anim>
                                  </p:childTnLst>
                                </p:cTn>
                              </p:par>
                              <p:par>
                                <p:cTn id="517" presetID="2" presetClass="entr" presetSubtype="4" fill="hold" nodeType="withEffect">
                                  <p:stCondLst>
                                    <p:cond delay="0"/>
                                  </p:stCondLst>
                                  <p:childTnLst>
                                    <p:set>
                                      <p:cBhvr>
                                        <p:cTn id="518" dur="1" fill="hold">
                                          <p:stCondLst>
                                            <p:cond delay="0"/>
                                          </p:stCondLst>
                                        </p:cTn>
                                        <p:tgtEl>
                                          <p:spTgt spid="2177"/>
                                        </p:tgtEl>
                                        <p:attrNameLst>
                                          <p:attrName>style.visibility</p:attrName>
                                        </p:attrNameLst>
                                      </p:cBhvr>
                                      <p:to>
                                        <p:strVal val="visible"/>
                                      </p:to>
                                    </p:set>
                                    <p:anim calcmode="lin" valueType="num">
                                      <p:cBhvr additive="base">
                                        <p:cTn id="519" dur="500" fill="hold"/>
                                        <p:tgtEl>
                                          <p:spTgt spid="2177"/>
                                        </p:tgtEl>
                                        <p:attrNameLst>
                                          <p:attrName>ppt_x</p:attrName>
                                        </p:attrNameLst>
                                      </p:cBhvr>
                                      <p:tavLst>
                                        <p:tav tm="0">
                                          <p:val>
                                            <p:strVal val="#ppt_x"/>
                                          </p:val>
                                        </p:tav>
                                        <p:tav tm="100000">
                                          <p:val>
                                            <p:strVal val="#ppt_x"/>
                                          </p:val>
                                        </p:tav>
                                      </p:tavLst>
                                    </p:anim>
                                    <p:anim calcmode="lin" valueType="num">
                                      <p:cBhvr additive="base">
                                        <p:cTn id="520" dur="500" fill="hold"/>
                                        <p:tgtEl>
                                          <p:spTgt spid="2177"/>
                                        </p:tgtEl>
                                        <p:attrNameLst>
                                          <p:attrName>ppt_y</p:attrName>
                                        </p:attrNameLst>
                                      </p:cBhvr>
                                      <p:tavLst>
                                        <p:tav tm="0">
                                          <p:val>
                                            <p:strVal val="1+#ppt_h/2"/>
                                          </p:val>
                                        </p:tav>
                                        <p:tav tm="100000">
                                          <p:val>
                                            <p:strVal val="#ppt_y"/>
                                          </p:val>
                                        </p:tav>
                                      </p:tavLst>
                                    </p:anim>
                                  </p:childTnLst>
                                </p:cTn>
                              </p:par>
                              <p:par>
                                <p:cTn id="521" presetID="2" presetClass="entr" presetSubtype="4" fill="hold" nodeType="withEffect">
                                  <p:stCondLst>
                                    <p:cond delay="0"/>
                                  </p:stCondLst>
                                  <p:childTnLst>
                                    <p:set>
                                      <p:cBhvr>
                                        <p:cTn id="522" dur="1" fill="hold">
                                          <p:stCondLst>
                                            <p:cond delay="0"/>
                                          </p:stCondLst>
                                        </p:cTn>
                                        <p:tgtEl>
                                          <p:spTgt spid="2178"/>
                                        </p:tgtEl>
                                        <p:attrNameLst>
                                          <p:attrName>style.visibility</p:attrName>
                                        </p:attrNameLst>
                                      </p:cBhvr>
                                      <p:to>
                                        <p:strVal val="visible"/>
                                      </p:to>
                                    </p:set>
                                    <p:anim calcmode="lin" valueType="num">
                                      <p:cBhvr additive="base">
                                        <p:cTn id="523" dur="500" fill="hold"/>
                                        <p:tgtEl>
                                          <p:spTgt spid="2178"/>
                                        </p:tgtEl>
                                        <p:attrNameLst>
                                          <p:attrName>ppt_x</p:attrName>
                                        </p:attrNameLst>
                                      </p:cBhvr>
                                      <p:tavLst>
                                        <p:tav tm="0">
                                          <p:val>
                                            <p:strVal val="#ppt_x"/>
                                          </p:val>
                                        </p:tav>
                                        <p:tav tm="100000">
                                          <p:val>
                                            <p:strVal val="#ppt_x"/>
                                          </p:val>
                                        </p:tav>
                                      </p:tavLst>
                                    </p:anim>
                                    <p:anim calcmode="lin" valueType="num">
                                      <p:cBhvr additive="base">
                                        <p:cTn id="524" dur="500" fill="hold"/>
                                        <p:tgtEl>
                                          <p:spTgt spid="2178"/>
                                        </p:tgtEl>
                                        <p:attrNameLst>
                                          <p:attrName>ppt_y</p:attrName>
                                        </p:attrNameLst>
                                      </p:cBhvr>
                                      <p:tavLst>
                                        <p:tav tm="0">
                                          <p:val>
                                            <p:strVal val="1+#ppt_h/2"/>
                                          </p:val>
                                        </p:tav>
                                        <p:tav tm="100000">
                                          <p:val>
                                            <p:strVal val="#ppt_y"/>
                                          </p:val>
                                        </p:tav>
                                      </p:tavLst>
                                    </p:anim>
                                  </p:childTnLst>
                                </p:cTn>
                              </p:par>
                              <p:par>
                                <p:cTn id="525" presetID="2" presetClass="entr" presetSubtype="4" fill="hold" nodeType="withEffect">
                                  <p:stCondLst>
                                    <p:cond delay="0"/>
                                  </p:stCondLst>
                                  <p:childTnLst>
                                    <p:set>
                                      <p:cBhvr>
                                        <p:cTn id="526" dur="1" fill="hold">
                                          <p:stCondLst>
                                            <p:cond delay="0"/>
                                          </p:stCondLst>
                                        </p:cTn>
                                        <p:tgtEl>
                                          <p:spTgt spid="2179"/>
                                        </p:tgtEl>
                                        <p:attrNameLst>
                                          <p:attrName>style.visibility</p:attrName>
                                        </p:attrNameLst>
                                      </p:cBhvr>
                                      <p:to>
                                        <p:strVal val="visible"/>
                                      </p:to>
                                    </p:set>
                                    <p:anim calcmode="lin" valueType="num">
                                      <p:cBhvr additive="base">
                                        <p:cTn id="527" dur="500" fill="hold"/>
                                        <p:tgtEl>
                                          <p:spTgt spid="2179"/>
                                        </p:tgtEl>
                                        <p:attrNameLst>
                                          <p:attrName>ppt_x</p:attrName>
                                        </p:attrNameLst>
                                      </p:cBhvr>
                                      <p:tavLst>
                                        <p:tav tm="0">
                                          <p:val>
                                            <p:strVal val="#ppt_x"/>
                                          </p:val>
                                        </p:tav>
                                        <p:tav tm="100000">
                                          <p:val>
                                            <p:strVal val="#ppt_x"/>
                                          </p:val>
                                        </p:tav>
                                      </p:tavLst>
                                    </p:anim>
                                    <p:anim calcmode="lin" valueType="num">
                                      <p:cBhvr additive="base">
                                        <p:cTn id="528" dur="500" fill="hold"/>
                                        <p:tgtEl>
                                          <p:spTgt spid="2179"/>
                                        </p:tgtEl>
                                        <p:attrNameLst>
                                          <p:attrName>ppt_y</p:attrName>
                                        </p:attrNameLst>
                                      </p:cBhvr>
                                      <p:tavLst>
                                        <p:tav tm="0">
                                          <p:val>
                                            <p:strVal val="1+#ppt_h/2"/>
                                          </p:val>
                                        </p:tav>
                                        <p:tav tm="100000">
                                          <p:val>
                                            <p:strVal val="#ppt_y"/>
                                          </p:val>
                                        </p:tav>
                                      </p:tavLst>
                                    </p:anim>
                                  </p:childTnLst>
                                </p:cTn>
                              </p:par>
                              <p:par>
                                <p:cTn id="529" presetID="2" presetClass="entr" presetSubtype="4" fill="hold" nodeType="withEffect">
                                  <p:stCondLst>
                                    <p:cond delay="0"/>
                                  </p:stCondLst>
                                  <p:childTnLst>
                                    <p:set>
                                      <p:cBhvr>
                                        <p:cTn id="530" dur="1" fill="hold">
                                          <p:stCondLst>
                                            <p:cond delay="0"/>
                                          </p:stCondLst>
                                        </p:cTn>
                                        <p:tgtEl>
                                          <p:spTgt spid="2180"/>
                                        </p:tgtEl>
                                        <p:attrNameLst>
                                          <p:attrName>style.visibility</p:attrName>
                                        </p:attrNameLst>
                                      </p:cBhvr>
                                      <p:to>
                                        <p:strVal val="visible"/>
                                      </p:to>
                                    </p:set>
                                    <p:anim calcmode="lin" valueType="num">
                                      <p:cBhvr additive="base">
                                        <p:cTn id="531" dur="500" fill="hold"/>
                                        <p:tgtEl>
                                          <p:spTgt spid="2180"/>
                                        </p:tgtEl>
                                        <p:attrNameLst>
                                          <p:attrName>ppt_x</p:attrName>
                                        </p:attrNameLst>
                                      </p:cBhvr>
                                      <p:tavLst>
                                        <p:tav tm="0">
                                          <p:val>
                                            <p:strVal val="#ppt_x"/>
                                          </p:val>
                                        </p:tav>
                                        <p:tav tm="100000">
                                          <p:val>
                                            <p:strVal val="#ppt_x"/>
                                          </p:val>
                                        </p:tav>
                                      </p:tavLst>
                                    </p:anim>
                                    <p:anim calcmode="lin" valueType="num">
                                      <p:cBhvr additive="base">
                                        <p:cTn id="532" dur="500" fill="hold"/>
                                        <p:tgtEl>
                                          <p:spTgt spid="2180"/>
                                        </p:tgtEl>
                                        <p:attrNameLst>
                                          <p:attrName>ppt_y</p:attrName>
                                        </p:attrNameLst>
                                      </p:cBhvr>
                                      <p:tavLst>
                                        <p:tav tm="0">
                                          <p:val>
                                            <p:strVal val="1+#ppt_h/2"/>
                                          </p:val>
                                        </p:tav>
                                        <p:tav tm="100000">
                                          <p:val>
                                            <p:strVal val="#ppt_y"/>
                                          </p:val>
                                        </p:tav>
                                      </p:tavLst>
                                    </p:anim>
                                  </p:childTnLst>
                                </p:cTn>
                              </p:par>
                              <p:par>
                                <p:cTn id="533" presetID="2" presetClass="entr" presetSubtype="4" fill="hold" nodeType="withEffect">
                                  <p:stCondLst>
                                    <p:cond delay="0"/>
                                  </p:stCondLst>
                                  <p:childTnLst>
                                    <p:set>
                                      <p:cBhvr>
                                        <p:cTn id="534" dur="1" fill="hold">
                                          <p:stCondLst>
                                            <p:cond delay="0"/>
                                          </p:stCondLst>
                                        </p:cTn>
                                        <p:tgtEl>
                                          <p:spTgt spid="2181"/>
                                        </p:tgtEl>
                                        <p:attrNameLst>
                                          <p:attrName>style.visibility</p:attrName>
                                        </p:attrNameLst>
                                      </p:cBhvr>
                                      <p:to>
                                        <p:strVal val="visible"/>
                                      </p:to>
                                    </p:set>
                                    <p:anim calcmode="lin" valueType="num">
                                      <p:cBhvr additive="base">
                                        <p:cTn id="535" dur="500" fill="hold"/>
                                        <p:tgtEl>
                                          <p:spTgt spid="2181"/>
                                        </p:tgtEl>
                                        <p:attrNameLst>
                                          <p:attrName>ppt_x</p:attrName>
                                        </p:attrNameLst>
                                      </p:cBhvr>
                                      <p:tavLst>
                                        <p:tav tm="0">
                                          <p:val>
                                            <p:strVal val="#ppt_x"/>
                                          </p:val>
                                        </p:tav>
                                        <p:tav tm="100000">
                                          <p:val>
                                            <p:strVal val="#ppt_x"/>
                                          </p:val>
                                        </p:tav>
                                      </p:tavLst>
                                    </p:anim>
                                    <p:anim calcmode="lin" valueType="num">
                                      <p:cBhvr additive="base">
                                        <p:cTn id="536" dur="500" fill="hold"/>
                                        <p:tgtEl>
                                          <p:spTgt spid="2181"/>
                                        </p:tgtEl>
                                        <p:attrNameLst>
                                          <p:attrName>ppt_y</p:attrName>
                                        </p:attrNameLst>
                                      </p:cBhvr>
                                      <p:tavLst>
                                        <p:tav tm="0">
                                          <p:val>
                                            <p:strVal val="1+#ppt_h/2"/>
                                          </p:val>
                                        </p:tav>
                                        <p:tav tm="100000">
                                          <p:val>
                                            <p:strVal val="#ppt_y"/>
                                          </p:val>
                                        </p:tav>
                                      </p:tavLst>
                                    </p:anim>
                                  </p:childTnLst>
                                </p:cTn>
                              </p:par>
                              <p:par>
                                <p:cTn id="537" presetID="2" presetClass="entr" presetSubtype="4" fill="hold" nodeType="withEffect">
                                  <p:stCondLst>
                                    <p:cond delay="0"/>
                                  </p:stCondLst>
                                  <p:childTnLst>
                                    <p:set>
                                      <p:cBhvr>
                                        <p:cTn id="538" dur="1" fill="hold">
                                          <p:stCondLst>
                                            <p:cond delay="0"/>
                                          </p:stCondLst>
                                        </p:cTn>
                                        <p:tgtEl>
                                          <p:spTgt spid="2182"/>
                                        </p:tgtEl>
                                        <p:attrNameLst>
                                          <p:attrName>style.visibility</p:attrName>
                                        </p:attrNameLst>
                                      </p:cBhvr>
                                      <p:to>
                                        <p:strVal val="visible"/>
                                      </p:to>
                                    </p:set>
                                    <p:anim calcmode="lin" valueType="num">
                                      <p:cBhvr additive="base">
                                        <p:cTn id="539" dur="500" fill="hold"/>
                                        <p:tgtEl>
                                          <p:spTgt spid="2182"/>
                                        </p:tgtEl>
                                        <p:attrNameLst>
                                          <p:attrName>ppt_x</p:attrName>
                                        </p:attrNameLst>
                                      </p:cBhvr>
                                      <p:tavLst>
                                        <p:tav tm="0">
                                          <p:val>
                                            <p:strVal val="#ppt_x"/>
                                          </p:val>
                                        </p:tav>
                                        <p:tav tm="100000">
                                          <p:val>
                                            <p:strVal val="#ppt_x"/>
                                          </p:val>
                                        </p:tav>
                                      </p:tavLst>
                                    </p:anim>
                                    <p:anim calcmode="lin" valueType="num">
                                      <p:cBhvr additive="base">
                                        <p:cTn id="540" dur="500" fill="hold"/>
                                        <p:tgtEl>
                                          <p:spTgt spid="2182"/>
                                        </p:tgtEl>
                                        <p:attrNameLst>
                                          <p:attrName>ppt_y</p:attrName>
                                        </p:attrNameLst>
                                      </p:cBhvr>
                                      <p:tavLst>
                                        <p:tav tm="0">
                                          <p:val>
                                            <p:strVal val="1+#ppt_h/2"/>
                                          </p:val>
                                        </p:tav>
                                        <p:tav tm="100000">
                                          <p:val>
                                            <p:strVal val="#ppt_y"/>
                                          </p:val>
                                        </p:tav>
                                      </p:tavLst>
                                    </p:anim>
                                  </p:childTnLst>
                                </p:cTn>
                              </p:par>
                              <p:par>
                                <p:cTn id="541" presetID="2" presetClass="entr" presetSubtype="4" fill="hold" nodeType="withEffect">
                                  <p:stCondLst>
                                    <p:cond delay="0"/>
                                  </p:stCondLst>
                                  <p:childTnLst>
                                    <p:set>
                                      <p:cBhvr>
                                        <p:cTn id="542" dur="1" fill="hold">
                                          <p:stCondLst>
                                            <p:cond delay="0"/>
                                          </p:stCondLst>
                                        </p:cTn>
                                        <p:tgtEl>
                                          <p:spTgt spid="2183"/>
                                        </p:tgtEl>
                                        <p:attrNameLst>
                                          <p:attrName>style.visibility</p:attrName>
                                        </p:attrNameLst>
                                      </p:cBhvr>
                                      <p:to>
                                        <p:strVal val="visible"/>
                                      </p:to>
                                    </p:set>
                                    <p:anim calcmode="lin" valueType="num">
                                      <p:cBhvr additive="base">
                                        <p:cTn id="543" dur="500" fill="hold"/>
                                        <p:tgtEl>
                                          <p:spTgt spid="2183"/>
                                        </p:tgtEl>
                                        <p:attrNameLst>
                                          <p:attrName>ppt_x</p:attrName>
                                        </p:attrNameLst>
                                      </p:cBhvr>
                                      <p:tavLst>
                                        <p:tav tm="0">
                                          <p:val>
                                            <p:strVal val="#ppt_x"/>
                                          </p:val>
                                        </p:tav>
                                        <p:tav tm="100000">
                                          <p:val>
                                            <p:strVal val="#ppt_x"/>
                                          </p:val>
                                        </p:tav>
                                      </p:tavLst>
                                    </p:anim>
                                    <p:anim calcmode="lin" valueType="num">
                                      <p:cBhvr additive="base">
                                        <p:cTn id="544" dur="500" fill="hold"/>
                                        <p:tgtEl>
                                          <p:spTgt spid="2183"/>
                                        </p:tgtEl>
                                        <p:attrNameLst>
                                          <p:attrName>ppt_y</p:attrName>
                                        </p:attrNameLst>
                                      </p:cBhvr>
                                      <p:tavLst>
                                        <p:tav tm="0">
                                          <p:val>
                                            <p:strVal val="1+#ppt_h/2"/>
                                          </p:val>
                                        </p:tav>
                                        <p:tav tm="100000">
                                          <p:val>
                                            <p:strVal val="#ppt_y"/>
                                          </p:val>
                                        </p:tav>
                                      </p:tavLst>
                                    </p:anim>
                                  </p:childTnLst>
                                </p:cTn>
                              </p:par>
                              <p:par>
                                <p:cTn id="545" presetID="2" presetClass="entr" presetSubtype="4" fill="hold" nodeType="withEffect">
                                  <p:stCondLst>
                                    <p:cond delay="0"/>
                                  </p:stCondLst>
                                  <p:childTnLst>
                                    <p:set>
                                      <p:cBhvr>
                                        <p:cTn id="546" dur="1" fill="hold">
                                          <p:stCondLst>
                                            <p:cond delay="0"/>
                                          </p:stCondLst>
                                        </p:cTn>
                                        <p:tgtEl>
                                          <p:spTgt spid="2184"/>
                                        </p:tgtEl>
                                        <p:attrNameLst>
                                          <p:attrName>style.visibility</p:attrName>
                                        </p:attrNameLst>
                                      </p:cBhvr>
                                      <p:to>
                                        <p:strVal val="visible"/>
                                      </p:to>
                                    </p:set>
                                    <p:anim calcmode="lin" valueType="num">
                                      <p:cBhvr additive="base">
                                        <p:cTn id="547" dur="500" fill="hold"/>
                                        <p:tgtEl>
                                          <p:spTgt spid="2184"/>
                                        </p:tgtEl>
                                        <p:attrNameLst>
                                          <p:attrName>ppt_x</p:attrName>
                                        </p:attrNameLst>
                                      </p:cBhvr>
                                      <p:tavLst>
                                        <p:tav tm="0">
                                          <p:val>
                                            <p:strVal val="#ppt_x"/>
                                          </p:val>
                                        </p:tav>
                                        <p:tav tm="100000">
                                          <p:val>
                                            <p:strVal val="#ppt_x"/>
                                          </p:val>
                                        </p:tav>
                                      </p:tavLst>
                                    </p:anim>
                                    <p:anim calcmode="lin" valueType="num">
                                      <p:cBhvr additive="base">
                                        <p:cTn id="548" dur="500" fill="hold"/>
                                        <p:tgtEl>
                                          <p:spTgt spid="2184"/>
                                        </p:tgtEl>
                                        <p:attrNameLst>
                                          <p:attrName>ppt_y</p:attrName>
                                        </p:attrNameLst>
                                      </p:cBhvr>
                                      <p:tavLst>
                                        <p:tav tm="0">
                                          <p:val>
                                            <p:strVal val="1+#ppt_h/2"/>
                                          </p:val>
                                        </p:tav>
                                        <p:tav tm="100000">
                                          <p:val>
                                            <p:strVal val="#ppt_y"/>
                                          </p:val>
                                        </p:tav>
                                      </p:tavLst>
                                    </p:anim>
                                  </p:childTnLst>
                                </p:cTn>
                              </p:par>
                              <p:par>
                                <p:cTn id="549" presetID="2" presetClass="entr" presetSubtype="4" fill="hold" nodeType="withEffect">
                                  <p:stCondLst>
                                    <p:cond delay="0"/>
                                  </p:stCondLst>
                                  <p:childTnLst>
                                    <p:set>
                                      <p:cBhvr>
                                        <p:cTn id="550" dur="1" fill="hold">
                                          <p:stCondLst>
                                            <p:cond delay="0"/>
                                          </p:stCondLst>
                                        </p:cTn>
                                        <p:tgtEl>
                                          <p:spTgt spid="2185"/>
                                        </p:tgtEl>
                                        <p:attrNameLst>
                                          <p:attrName>style.visibility</p:attrName>
                                        </p:attrNameLst>
                                      </p:cBhvr>
                                      <p:to>
                                        <p:strVal val="visible"/>
                                      </p:to>
                                    </p:set>
                                    <p:anim calcmode="lin" valueType="num">
                                      <p:cBhvr additive="base">
                                        <p:cTn id="551" dur="500" fill="hold"/>
                                        <p:tgtEl>
                                          <p:spTgt spid="2185"/>
                                        </p:tgtEl>
                                        <p:attrNameLst>
                                          <p:attrName>ppt_x</p:attrName>
                                        </p:attrNameLst>
                                      </p:cBhvr>
                                      <p:tavLst>
                                        <p:tav tm="0">
                                          <p:val>
                                            <p:strVal val="#ppt_x"/>
                                          </p:val>
                                        </p:tav>
                                        <p:tav tm="100000">
                                          <p:val>
                                            <p:strVal val="#ppt_x"/>
                                          </p:val>
                                        </p:tav>
                                      </p:tavLst>
                                    </p:anim>
                                    <p:anim calcmode="lin" valueType="num">
                                      <p:cBhvr additive="base">
                                        <p:cTn id="552" dur="500" fill="hold"/>
                                        <p:tgtEl>
                                          <p:spTgt spid="2185"/>
                                        </p:tgtEl>
                                        <p:attrNameLst>
                                          <p:attrName>ppt_y</p:attrName>
                                        </p:attrNameLst>
                                      </p:cBhvr>
                                      <p:tavLst>
                                        <p:tav tm="0">
                                          <p:val>
                                            <p:strVal val="1+#ppt_h/2"/>
                                          </p:val>
                                        </p:tav>
                                        <p:tav tm="100000">
                                          <p:val>
                                            <p:strVal val="#ppt_y"/>
                                          </p:val>
                                        </p:tav>
                                      </p:tavLst>
                                    </p:anim>
                                  </p:childTnLst>
                                </p:cTn>
                              </p:par>
                              <p:par>
                                <p:cTn id="553" presetID="2" presetClass="entr" presetSubtype="4" fill="hold" nodeType="withEffect">
                                  <p:stCondLst>
                                    <p:cond delay="0"/>
                                  </p:stCondLst>
                                  <p:childTnLst>
                                    <p:set>
                                      <p:cBhvr>
                                        <p:cTn id="554" dur="1" fill="hold">
                                          <p:stCondLst>
                                            <p:cond delay="0"/>
                                          </p:stCondLst>
                                        </p:cTn>
                                        <p:tgtEl>
                                          <p:spTgt spid="2186"/>
                                        </p:tgtEl>
                                        <p:attrNameLst>
                                          <p:attrName>style.visibility</p:attrName>
                                        </p:attrNameLst>
                                      </p:cBhvr>
                                      <p:to>
                                        <p:strVal val="visible"/>
                                      </p:to>
                                    </p:set>
                                    <p:anim calcmode="lin" valueType="num">
                                      <p:cBhvr additive="base">
                                        <p:cTn id="555" dur="500" fill="hold"/>
                                        <p:tgtEl>
                                          <p:spTgt spid="2186"/>
                                        </p:tgtEl>
                                        <p:attrNameLst>
                                          <p:attrName>ppt_x</p:attrName>
                                        </p:attrNameLst>
                                      </p:cBhvr>
                                      <p:tavLst>
                                        <p:tav tm="0">
                                          <p:val>
                                            <p:strVal val="#ppt_x"/>
                                          </p:val>
                                        </p:tav>
                                        <p:tav tm="100000">
                                          <p:val>
                                            <p:strVal val="#ppt_x"/>
                                          </p:val>
                                        </p:tav>
                                      </p:tavLst>
                                    </p:anim>
                                    <p:anim calcmode="lin" valueType="num">
                                      <p:cBhvr additive="base">
                                        <p:cTn id="556" dur="500" fill="hold"/>
                                        <p:tgtEl>
                                          <p:spTgt spid="2186"/>
                                        </p:tgtEl>
                                        <p:attrNameLst>
                                          <p:attrName>ppt_y</p:attrName>
                                        </p:attrNameLst>
                                      </p:cBhvr>
                                      <p:tavLst>
                                        <p:tav tm="0">
                                          <p:val>
                                            <p:strVal val="1+#ppt_h/2"/>
                                          </p:val>
                                        </p:tav>
                                        <p:tav tm="100000">
                                          <p:val>
                                            <p:strVal val="#ppt_y"/>
                                          </p:val>
                                        </p:tav>
                                      </p:tavLst>
                                    </p:anim>
                                  </p:childTnLst>
                                </p:cTn>
                              </p:par>
                              <p:par>
                                <p:cTn id="557" presetID="2" presetClass="entr" presetSubtype="4" fill="hold" nodeType="withEffect">
                                  <p:stCondLst>
                                    <p:cond delay="0"/>
                                  </p:stCondLst>
                                  <p:childTnLst>
                                    <p:set>
                                      <p:cBhvr>
                                        <p:cTn id="558" dur="1" fill="hold">
                                          <p:stCondLst>
                                            <p:cond delay="0"/>
                                          </p:stCondLst>
                                        </p:cTn>
                                        <p:tgtEl>
                                          <p:spTgt spid="2187"/>
                                        </p:tgtEl>
                                        <p:attrNameLst>
                                          <p:attrName>style.visibility</p:attrName>
                                        </p:attrNameLst>
                                      </p:cBhvr>
                                      <p:to>
                                        <p:strVal val="visible"/>
                                      </p:to>
                                    </p:set>
                                    <p:anim calcmode="lin" valueType="num">
                                      <p:cBhvr additive="base">
                                        <p:cTn id="559" dur="500" fill="hold"/>
                                        <p:tgtEl>
                                          <p:spTgt spid="2187"/>
                                        </p:tgtEl>
                                        <p:attrNameLst>
                                          <p:attrName>ppt_x</p:attrName>
                                        </p:attrNameLst>
                                      </p:cBhvr>
                                      <p:tavLst>
                                        <p:tav tm="0">
                                          <p:val>
                                            <p:strVal val="#ppt_x"/>
                                          </p:val>
                                        </p:tav>
                                        <p:tav tm="100000">
                                          <p:val>
                                            <p:strVal val="#ppt_x"/>
                                          </p:val>
                                        </p:tav>
                                      </p:tavLst>
                                    </p:anim>
                                    <p:anim calcmode="lin" valueType="num">
                                      <p:cBhvr additive="base">
                                        <p:cTn id="560" dur="500" fill="hold"/>
                                        <p:tgtEl>
                                          <p:spTgt spid="2187"/>
                                        </p:tgtEl>
                                        <p:attrNameLst>
                                          <p:attrName>ppt_y</p:attrName>
                                        </p:attrNameLst>
                                      </p:cBhvr>
                                      <p:tavLst>
                                        <p:tav tm="0">
                                          <p:val>
                                            <p:strVal val="1+#ppt_h/2"/>
                                          </p:val>
                                        </p:tav>
                                        <p:tav tm="100000">
                                          <p:val>
                                            <p:strVal val="#ppt_y"/>
                                          </p:val>
                                        </p:tav>
                                      </p:tavLst>
                                    </p:anim>
                                  </p:childTnLst>
                                </p:cTn>
                              </p:par>
                              <p:par>
                                <p:cTn id="561" presetID="2" presetClass="entr" presetSubtype="4" fill="hold" nodeType="withEffect">
                                  <p:stCondLst>
                                    <p:cond delay="0"/>
                                  </p:stCondLst>
                                  <p:childTnLst>
                                    <p:set>
                                      <p:cBhvr>
                                        <p:cTn id="562" dur="1" fill="hold">
                                          <p:stCondLst>
                                            <p:cond delay="0"/>
                                          </p:stCondLst>
                                        </p:cTn>
                                        <p:tgtEl>
                                          <p:spTgt spid="2188"/>
                                        </p:tgtEl>
                                        <p:attrNameLst>
                                          <p:attrName>style.visibility</p:attrName>
                                        </p:attrNameLst>
                                      </p:cBhvr>
                                      <p:to>
                                        <p:strVal val="visible"/>
                                      </p:to>
                                    </p:set>
                                    <p:anim calcmode="lin" valueType="num">
                                      <p:cBhvr additive="base">
                                        <p:cTn id="563" dur="500" fill="hold"/>
                                        <p:tgtEl>
                                          <p:spTgt spid="2188"/>
                                        </p:tgtEl>
                                        <p:attrNameLst>
                                          <p:attrName>ppt_x</p:attrName>
                                        </p:attrNameLst>
                                      </p:cBhvr>
                                      <p:tavLst>
                                        <p:tav tm="0">
                                          <p:val>
                                            <p:strVal val="#ppt_x"/>
                                          </p:val>
                                        </p:tav>
                                        <p:tav tm="100000">
                                          <p:val>
                                            <p:strVal val="#ppt_x"/>
                                          </p:val>
                                        </p:tav>
                                      </p:tavLst>
                                    </p:anim>
                                    <p:anim calcmode="lin" valueType="num">
                                      <p:cBhvr additive="base">
                                        <p:cTn id="564" dur="500" fill="hold"/>
                                        <p:tgtEl>
                                          <p:spTgt spid="2188"/>
                                        </p:tgtEl>
                                        <p:attrNameLst>
                                          <p:attrName>ppt_y</p:attrName>
                                        </p:attrNameLst>
                                      </p:cBhvr>
                                      <p:tavLst>
                                        <p:tav tm="0">
                                          <p:val>
                                            <p:strVal val="1+#ppt_h/2"/>
                                          </p:val>
                                        </p:tav>
                                        <p:tav tm="100000">
                                          <p:val>
                                            <p:strVal val="#ppt_y"/>
                                          </p:val>
                                        </p:tav>
                                      </p:tavLst>
                                    </p:anim>
                                  </p:childTnLst>
                                </p:cTn>
                              </p:par>
                              <p:par>
                                <p:cTn id="565" presetID="2" presetClass="entr" presetSubtype="4" fill="hold" nodeType="withEffect">
                                  <p:stCondLst>
                                    <p:cond delay="0"/>
                                  </p:stCondLst>
                                  <p:childTnLst>
                                    <p:set>
                                      <p:cBhvr>
                                        <p:cTn id="566" dur="1" fill="hold">
                                          <p:stCondLst>
                                            <p:cond delay="0"/>
                                          </p:stCondLst>
                                        </p:cTn>
                                        <p:tgtEl>
                                          <p:spTgt spid="2189"/>
                                        </p:tgtEl>
                                        <p:attrNameLst>
                                          <p:attrName>style.visibility</p:attrName>
                                        </p:attrNameLst>
                                      </p:cBhvr>
                                      <p:to>
                                        <p:strVal val="visible"/>
                                      </p:to>
                                    </p:set>
                                    <p:anim calcmode="lin" valueType="num">
                                      <p:cBhvr additive="base">
                                        <p:cTn id="567" dur="500" fill="hold"/>
                                        <p:tgtEl>
                                          <p:spTgt spid="2189"/>
                                        </p:tgtEl>
                                        <p:attrNameLst>
                                          <p:attrName>ppt_x</p:attrName>
                                        </p:attrNameLst>
                                      </p:cBhvr>
                                      <p:tavLst>
                                        <p:tav tm="0">
                                          <p:val>
                                            <p:strVal val="#ppt_x"/>
                                          </p:val>
                                        </p:tav>
                                        <p:tav tm="100000">
                                          <p:val>
                                            <p:strVal val="#ppt_x"/>
                                          </p:val>
                                        </p:tav>
                                      </p:tavLst>
                                    </p:anim>
                                    <p:anim calcmode="lin" valueType="num">
                                      <p:cBhvr additive="base">
                                        <p:cTn id="568" dur="500" fill="hold"/>
                                        <p:tgtEl>
                                          <p:spTgt spid="2189"/>
                                        </p:tgtEl>
                                        <p:attrNameLst>
                                          <p:attrName>ppt_y</p:attrName>
                                        </p:attrNameLst>
                                      </p:cBhvr>
                                      <p:tavLst>
                                        <p:tav tm="0">
                                          <p:val>
                                            <p:strVal val="1+#ppt_h/2"/>
                                          </p:val>
                                        </p:tav>
                                        <p:tav tm="100000">
                                          <p:val>
                                            <p:strVal val="#ppt_y"/>
                                          </p:val>
                                        </p:tav>
                                      </p:tavLst>
                                    </p:anim>
                                  </p:childTnLst>
                                </p:cTn>
                              </p:par>
                              <p:par>
                                <p:cTn id="569" presetID="2" presetClass="entr" presetSubtype="4" fill="hold" nodeType="withEffect">
                                  <p:stCondLst>
                                    <p:cond delay="0"/>
                                  </p:stCondLst>
                                  <p:childTnLst>
                                    <p:set>
                                      <p:cBhvr>
                                        <p:cTn id="570" dur="1" fill="hold">
                                          <p:stCondLst>
                                            <p:cond delay="0"/>
                                          </p:stCondLst>
                                        </p:cTn>
                                        <p:tgtEl>
                                          <p:spTgt spid="2190"/>
                                        </p:tgtEl>
                                        <p:attrNameLst>
                                          <p:attrName>style.visibility</p:attrName>
                                        </p:attrNameLst>
                                      </p:cBhvr>
                                      <p:to>
                                        <p:strVal val="visible"/>
                                      </p:to>
                                    </p:set>
                                    <p:anim calcmode="lin" valueType="num">
                                      <p:cBhvr additive="base">
                                        <p:cTn id="571" dur="500" fill="hold"/>
                                        <p:tgtEl>
                                          <p:spTgt spid="2190"/>
                                        </p:tgtEl>
                                        <p:attrNameLst>
                                          <p:attrName>ppt_x</p:attrName>
                                        </p:attrNameLst>
                                      </p:cBhvr>
                                      <p:tavLst>
                                        <p:tav tm="0">
                                          <p:val>
                                            <p:strVal val="#ppt_x"/>
                                          </p:val>
                                        </p:tav>
                                        <p:tav tm="100000">
                                          <p:val>
                                            <p:strVal val="#ppt_x"/>
                                          </p:val>
                                        </p:tav>
                                      </p:tavLst>
                                    </p:anim>
                                    <p:anim calcmode="lin" valueType="num">
                                      <p:cBhvr additive="base">
                                        <p:cTn id="572" dur="500" fill="hold"/>
                                        <p:tgtEl>
                                          <p:spTgt spid="2190"/>
                                        </p:tgtEl>
                                        <p:attrNameLst>
                                          <p:attrName>ppt_y</p:attrName>
                                        </p:attrNameLst>
                                      </p:cBhvr>
                                      <p:tavLst>
                                        <p:tav tm="0">
                                          <p:val>
                                            <p:strVal val="1+#ppt_h/2"/>
                                          </p:val>
                                        </p:tav>
                                        <p:tav tm="100000">
                                          <p:val>
                                            <p:strVal val="#ppt_y"/>
                                          </p:val>
                                        </p:tav>
                                      </p:tavLst>
                                    </p:anim>
                                  </p:childTnLst>
                                </p:cTn>
                              </p:par>
                              <p:par>
                                <p:cTn id="573" presetID="2" presetClass="entr" presetSubtype="4" fill="hold" nodeType="withEffect">
                                  <p:stCondLst>
                                    <p:cond delay="0"/>
                                  </p:stCondLst>
                                  <p:childTnLst>
                                    <p:set>
                                      <p:cBhvr>
                                        <p:cTn id="574" dur="1" fill="hold">
                                          <p:stCondLst>
                                            <p:cond delay="0"/>
                                          </p:stCondLst>
                                        </p:cTn>
                                        <p:tgtEl>
                                          <p:spTgt spid="2191"/>
                                        </p:tgtEl>
                                        <p:attrNameLst>
                                          <p:attrName>style.visibility</p:attrName>
                                        </p:attrNameLst>
                                      </p:cBhvr>
                                      <p:to>
                                        <p:strVal val="visible"/>
                                      </p:to>
                                    </p:set>
                                    <p:anim calcmode="lin" valueType="num">
                                      <p:cBhvr additive="base">
                                        <p:cTn id="575" dur="500" fill="hold"/>
                                        <p:tgtEl>
                                          <p:spTgt spid="2191"/>
                                        </p:tgtEl>
                                        <p:attrNameLst>
                                          <p:attrName>ppt_x</p:attrName>
                                        </p:attrNameLst>
                                      </p:cBhvr>
                                      <p:tavLst>
                                        <p:tav tm="0">
                                          <p:val>
                                            <p:strVal val="#ppt_x"/>
                                          </p:val>
                                        </p:tav>
                                        <p:tav tm="100000">
                                          <p:val>
                                            <p:strVal val="#ppt_x"/>
                                          </p:val>
                                        </p:tav>
                                      </p:tavLst>
                                    </p:anim>
                                    <p:anim calcmode="lin" valueType="num">
                                      <p:cBhvr additive="base">
                                        <p:cTn id="576" dur="500" fill="hold"/>
                                        <p:tgtEl>
                                          <p:spTgt spid="2191"/>
                                        </p:tgtEl>
                                        <p:attrNameLst>
                                          <p:attrName>ppt_y</p:attrName>
                                        </p:attrNameLst>
                                      </p:cBhvr>
                                      <p:tavLst>
                                        <p:tav tm="0">
                                          <p:val>
                                            <p:strVal val="1+#ppt_h/2"/>
                                          </p:val>
                                        </p:tav>
                                        <p:tav tm="100000">
                                          <p:val>
                                            <p:strVal val="#ppt_y"/>
                                          </p:val>
                                        </p:tav>
                                      </p:tavLst>
                                    </p:anim>
                                  </p:childTnLst>
                                </p:cTn>
                              </p:par>
                              <p:par>
                                <p:cTn id="577" presetID="2" presetClass="entr" presetSubtype="4" fill="hold" nodeType="withEffect">
                                  <p:stCondLst>
                                    <p:cond delay="0"/>
                                  </p:stCondLst>
                                  <p:childTnLst>
                                    <p:set>
                                      <p:cBhvr>
                                        <p:cTn id="578" dur="1" fill="hold">
                                          <p:stCondLst>
                                            <p:cond delay="0"/>
                                          </p:stCondLst>
                                        </p:cTn>
                                        <p:tgtEl>
                                          <p:spTgt spid="2192"/>
                                        </p:tgtEl>
                                        <p:attrNameLst>
                                          <p:attrName>style.visibility</p:attrName>
                                        </p:attrNameLst>
                                      </p:cBhvr>
                                      <p:to>
                                        <p:strVal val="visible"/>
                                      </p:to>
                                    </p:set>
                                    <p:anim calcmode="lin" valueType="num">
                                      <p:cBhvr additive="base">
                                        <p:cTn id="579" dur="500" fill="hold"/>
                                        <p:tgtEl>
                                          <p:spTgt spid="2192"/>
                                        </p:tgtEl>
                                        <p:attrNameLst>
                                          <p:attrName>ppt_x</p:attrName>
                                        </p:attrNameLst>
                                      </p:cBhvr>
                                      <p:tavLst>
                                        <p:tav tm="0">
                                          <p:val>
                                            <p:strVal val="#ppt_x"/>
                                          </p:val>
                                        </p:tav>
                                        <p:tav tm="100000">
                                          <p:val>
                                            <p:strVal val="#ppt_x"/>
                                          </p:val>
                                        </p:tav>
                                      </p:tavLst>
                                    </p:anim>
                                    <p:anim calcmode="lin" valueType="num">
                                      <p:cBhvr additive="base">
                                        <p:cTn id="580" dur="500" fill="hold"/>
                                        <p:tgtEl>
                                          <p:spTgt spid="2192"/>
                                        </p:tgtEl>
                                        <p:attrNameLst>
                                          <p:attrName>ppt_y</p:attrName>
                                        </p:attrNameLst>
                                      </p:cBhvr>
                                      <p:tavLst>
                                        <p:tav tm="0">
                                          <p:val>
                                            <p:strVal val="1+#ppt_h/2"/>
                                          </p:val>
                                        </p:tav>
                                        <p:tav tm="100000">
                                          <p:val>
                                            <p:strVal val="#ppt_y"/>
                                          </p:val>
                                        </p:tav>
                                      </p:tavLst>
                                    </p:anim>
                                  </p:childTnLst>
                                </p:cTn>
                              </p:par>
                              <p:par>
                                <p:cTn id="581" presetID="2" presetClass="entr" presetSubtype="4" fill="hold" nodeType="withEffect">
                                  <p:stCondLst>
                                    <p:cond delay="0"/>
                                  </p:stCondLst>
                                  <p:childTnLst>
                                    <p:set>
                                      <p:cBhvr>
                                        <p:cTn id="582" dur="1" fill="hold">
                                          <p:stCondLst>
                                            <p:cond delay="0"/>
                                          </p:stCondLst>
                                        </p:cTn>
                                        <p:tgtEl>
                                          <p:spTgt spid="2193"/>
                                        </p:tgtEl>
                                        <p:attrNameLst>
                                          <p:attrName>style.visibility</p:attrName>
                                        </p:attrNameLst>
                                      </p:cBhvr>
                                      <p:to>
                                        <p:strVal val="visible"/>
                                      </p:to>
                                    </p:set>
                                    <p:anim calcmode="lin" valueType="num">
                                      <p:cBhvr additive="base">
                                        <p:cTn id="583" dur="500" fill="hold"/>
                                        <p:tgtEl>
                                          <p:spTgt spid="2193"/>
                                        </p:tgtEl>
                                        <p:attrNameLst>
                                          <p:attrName>ppt_x</p:attrName>
                                        </p:attrNameLst>
                                      </p:cBhvr>
                                      <p:tavLst>
                                        <p:tav tm="0">
                                          <p:val>
                                            <p:strVal val="#ppt_x"/>
                                          </p:val>
                                        </p:tav>
                                        <p:tav tm="100000">
                                          <p:val>
                                            <p:strVal val="#ppt_x"/>
                                          </p:val>
                                        </p:tav>
                                      </p:tavLst>
                                    </p:anim>
                                    <p:anim calcmode="lin" valueType="num">
                                      <p:cBhvr additive="base">
                                        <p:cTn id="584" dur="500" fill="hold"/>
                                        <p:tgtEl>
                                          <p:spTgt spid="2193"/>
                                        </p:tgtEl>
                                        <p:attrNameLst>
                                          <p:attrName>ppt_y</p:attrName>
                                        </p:attrNameLst>
                                      </p:cBhvr>
                                      <p:tavLst>
                                        <p:tav tm="0">
                                          <p:val>
                                            <p:strVal val="1+#ppt_h/2"/>
                                          </p:val>
                                        </p:tav>
                                        <p:tav tm="100000">
                                          <p:val>
                                            <p:strVal val="#ppt_y"/>
                                          </p:val>
                                        </p:tav>
                                      </p:tavLst>
                                    </p:anim>
                                  </p:childTnLst>
                                </p:cTn>
                              </p:par>
                              <p:par>
                                <p:cTn id="585" presetID="2" presetClass="entr" presetSubtype="4" fill="hold" nodeType="withEffect">
                                  <p:stCondLst>
                                    <p:cond delay="0"/>
                                  </p:stCondLst>
                                  <p:childTnLst>
                                    <p:set>
                                      <p:cBhvr>
                                        <p:cTn id="586" dur="1" fill="hold">
                                          <p:stCondLst>
                                            <p:cond delay="0"/>
                                          </p:stCondLst>
                                        </p:cTn>
                                        <p:tgtEl>
                                          <p:spTgt spid="2194"/>
                                        </p:tgtEl>
                                        <p:attrNameLst>
                                          <p:attrName>style.visibility</p:attrName>
                                        </p:attrNameLst>
                                      </p:cBhvr>
                                      <p:to>
                                        <p:strVal val="visible"/>
                                      </p:to>
                                    </p:set>
                                    <p:anim calcmode="lin" valueType="num">
                                      <p:cBhvr additive="base">
                                        <p:cTn id="587" dur="500" fill="hold"/>
                                        <p:tgtEl>
                                          <p:spTgt spid="2194"/>
                                        </p:tgtEl>
                                        <p:attrNameLst>
                                          <p:attrName>ppt_x</p:attrName>
                                        </p:attrNameLst>
                                      </p:cBhvr>
                                      <p:tavLst>
                                        <p:tav tm="0">
                                          <p:val>
                                            <p:strVal val="#ppt_x"/>
                                          </p:val>
                                        </p:tav>
                                        <p:tav tm="100000">
                                          <p:val>
                                            <p:strVal val="#ppt_x"/>
                                          </p:val>
                                        </p:tav>
                                      </p:tavLst>
                                    </p:anim>
                                    <p:anim calcmode="lin" valueType="num">
                                      <p:cBhvr additive="base">
                                        <p:cTn id="588" dur="500" fill="hold"/>
                                        <p:tgtEl>
                                          <p:spTgt spid="2194"/>
                                        </p:tgtEl>
                                        <p:attrNameLst>
                                          <p:attrName>ppt_y</p:attrName>
                                        </p:attrNameLst>
                                      </p:cBhvr>
                                      <p:tavLst>
                                        <p:tav tm="0">
                                          <p:val>
                                            <p:strVal val="1+#ppt_h/2"/>
                                          </p:val>
                                        </p:tav>
                                        <p:tav tm="100000">
                                          <p:val>
                                            <p:strVal val="#ppt_y"/>
                                          </p:val>
                                        </p:tav>
                                      </p:tavLst>
                                    </p:anim>
                                  </p:childTnLst>
                                </p:cTn>
                              </p:par>
                              <p:par>
                                <p:cTn id="589" presetID="2" presetClass="entr" presetSubtype="4" fill="hold" nodeType="withEffect">
                                  <p:stCondLst>
                                    <p:cond delay="0"/>
                                  </p:stCondLst>
                                  <p:childTnLst>
                                    <p:set>
                                      <p:cBhvr>
                                        <p:cTn id="590" dur="1" fill="hold">
                                          <p:stCondLst>
                                            <p:cond delay="0"/>
                                          </p:stCondLst>
                                        </p:cTn>
                                        <p:tgtEl>
                                          <p:spTgt spid="2195"/>
                                        </p:tgtEl>
                                        <p:attrNameLst>
                                          <p:attrName>style.visibility</p:attrName>
                                        </p:attrNameLst>
                                      </p:cBhvr>
                                      <p:to>
                                        <p:strVal val="visible"/>
                                      </p:to>
                                    </p:set>
                                    <p:anim calcmode="lin" valueType="num">
                                      <p:cBhvr additive="base">
                                        <p:cTn id="591" dur="500" fill="hold"/>
                                        <p:tgtEl>
                                          <p:spTgt spid="2195"/>
                                        </p:tgtEl>
                                        <p:attrNameLst>
                                          <p:attrName>ppt_x</p:attrName>
                                        </p:attrNameLst>
                                      </p:cBhvr>
                                      <p:tavLst>
                                        <p:tav tm="0">
                                          <p:val>
                                            <p:strVal val="#ppt_x"/>
                                          </p:val>
                                        </p:tav>
                                        <p:tav tm="100000">
                                          <p:val>
                                            <p:strVal val="#ppt_x"/>
                                          </p:val>
                                        </p:tav>
                                      </p:tavLst>
                                    </p:anim>
                                    <p:anim calcmode="lin" valueType="num">
                                      <p:cBhvr additive="base">
                                        <p:cTn id="592" dur="500" fill="hold"/>
                                        <p:tgtEl>
                                          <p:spTgt spid="2195"/>
                                        </p:tgtEl>
                                        <p:attrNameLst>
                                          <p:attrName>ppt_y</p:attrName>
                                        </p:attrNameLst>
                                      </p:cBhvr>
                                      <p:tavLst>
                                        <p:tav tm="0">
                                          <p:val>
                                            <p:strVal val="1+#ppt_h/2"/>
                                          </p:val>
                                        </p:tav>
                                        <p:tav tm="100000">
                                          <p:val>
                                            <p:strVal val="#ppt_y"/>
                                          </p:val>
                                        </p:tav>
                                      </p:tavLst>
                                    </p:anim>
                                  </p:childTnLst>
                                </p:cTn>
                              </p:par>
                              <p:par>
                                <p:cTn id="593" presetID="2" presetClass="entr" presetSubtype="4" fill="hold" nodeType="withEffect">
                                  <p:stCondLst>
                                    <p:cond delay="0"/>
                                  </p:stCondLst>
                                  <p:childTnLst>
                                    <p:set>
                                      <p:cBhvr>
                                        <p:cTn id="594" dur="1" fill="hold">
                                          <p:stCondLst>
                                            <p:cond delay="0"/>
                                          </p:stCondLst>
                                        </p:cTn>
                                        <p:tgtEl>
                                          <p:spTgt spid="2196"/>
                                        </p:tgtEl>
                                        <p:attrNameLst>
                                          <p:attrName>style.visibility</p:attrName>
                                        </p:attrNameLst>
                                      </p:cBhvr>
                                      <p:to>
                                        <p:strVal val="visible"/>
                                      </p:to>
                                    </p:set>
                                    <p:anim calcmode="lin" valueType="num">
                                      <p:cBhvr additive="base">
                                        <p:cTn id="595" dur="500" fill="hold"/>
                                        <p:tgtEl>
                                          <p:spTgt spid="2196"/>
                                        </p:tgtEl>
                                        <p:attrNameLst>
                                          <p:attrName>ppt_x</p:attrName>
                                        </p:attrNameLst>
                                      </p:cBhvr>
                                      <p:tavLst>
                                        <p:tav tm="0">
                                          <p:val>
                                            <p:strVal val="#ppt_x"/>
                                          </p:val>
                                        </p:tav>
                                        <p:tav tm="100000">
                                          <p:val>
                                            <p:strVal val="#ppt_x"/>
                                          </p:val>
                                        </p:tav>
                                      </p:tavLst>
                                    </p:anim>
                                    <p:anim calcmode="lin" valueType="num">
                                      <p:cBhvr additive="base">
                                        <p:cTn id="596" dur="500" fill="hold"/>
                                        <p:tgtEl>
                                          <p:spTgt spid="2196"/>
                                        </p:tgtEl>
                                        <p:attrNameLst>
                                          <p:attrName>ppt_y</p:attrName>
                                        </p:attrNameLst>
                                      </p:cBhvr>
                                      <p:tavLst>
                                        <p:tav tm="0">
                                          <p:val>
                                            <p:strVal val="1+#ppt_h/2"/>
                                          </p:val>
                                        </p:tav>
                                        <p:tav tm="100000">
                                          <p:val>
                                            <p:strVal val="#ppt_y"/>
                                          </p:val>
                                        </p:tav>
                                      </p:tavLst>
                                    </p:anim>
                                  </p:childTnLst>
                                </p:cTn>
                              </p:par>
                              <p:par>
                                <p:cTn id="597" presetID="2" presetClass="entr" presetSubtype="4" fill="hold" nodeType="withEffect">
                                  <p:stCondLst>
                                    <p:cond delay="0"/>
                                  </p:stCondLst>
                                  <p:childTnLst>
                                    <p:set>
                                      <p:cBhvr>
                                        <p:cTn id="598" dur="1" fill="hold">
                                          <p:stCondLst>
                                            <p:cond delay="0"/>
                                          </p:stCondLst>
                                        </p:cTn>
                                        <p:tgtEl>
                                          <p:spTgt spid="2197"/>
                                        </p:tgtEl>
                                        <p:attrNameLst>
                                          <p:attrName>style.visibility</p:attrName>
                                        </p:attrNameLst>
                                      </p:cBhvr>
                                      <p:to>
                                        <p:strVal val="visible"/>
                                      </p:to>
                                    </p:set>
                                    <p:anim calcmode="lin" valueType="num">
                                      <p:cBhvr additive="base">
                                        <p:cTn id="599" dur="500" fill="hold"/>
                                        <p:tgtEl>
                                          <p:spTgt spid="2197"/>
                                        </p:tgtEl>
                                        <p:attrNameLst>
                                          <p:attrName>ppt_x</p:attrName>
                                        </p:attrNameLst>
                                      </p:cBhvr>
                                      <p:tavLst>
                                        <p:tav tm="0">
                                          <p:val>
                                            <p:strVal val="#ppt_x"/>
                                          </p:val>
                                        </p:tav>
                                        <p:tav tm="100000">
                                          <p:val>
                                            <p:strVal val="#ppt_x"/>
                                          </p:val>
                                        </p:tav>
                                      </p:tavLst>
                                    </p:anim>
                                    <p:anim calcmode="lin" valueType="num">
                                      <p:cBhvr additive="base">
                                        <p:cTn id="600" dur="500" fill="hold"/>
                                        <p:tgtEl>
                                          <p:spTgt spid="2197"/>
                                        </p:tgtEl>
                                        <p:attrNameLst>
                                          <p:attrName>ppt_y</p:attrName>
                                        </p:attrNameLst>
                                      </p:cBhvr>
                                      <p:tavLst>
                                        <p:tav tm="0">
                                          <p:val>
                                            <p:strVal val="1+#ppt_h/2"/>
                                          </p:val>
                                        </p:tav>
                                        <p:tav tm="100000">
                                          <p:val>
                                            <p:strVal val="#ppt_y"/>
                                          </p:val>
                                        </p:tav>
                                      </p:tavLst>
                                    </p:anim>
                                  </p:childTnLst>
                                </p:cTn>
                              </p:par>
                              <p:par>
                                <p:cTn id="601" presetID="2" presetClass="entr" presetSubtype="4" fill="hold" nodeType="withEffect">
                                  <p:stCondLst>
                                    <p:cond delay="0"/>
                                  </p:stCondLst>
                                  <p:childTnLst>
                                    <p:set>
                                      <p:cBhvr>
                                        <p:cTn id="602" dur="1" fill="hold">
                                          <p:stCondLst>
                                            <p:cond delay="0"/>
                                          </p:stCondLst>
                                        </p:cTn>
                                        <p:tgtEl>
                                          <p:spTgt spid="2198"/>
                                        </p:tgtEl>
                                        <p:attrNameLst>
                                          <p:attrName>style.visibility</p:attrName>
                                        </p:attrNameLst>
                                      </p:cBhvr>
                                      <p:to>
                                        <p:strVal val="visible"/>
                                      </p:to>
                                    </p:set>
                                    <p:anim calcmode="lin" valueType="num">
                                      <p:cBhvr additive="base">
                                        <p:cTn id="603" dur="500" fill="hold"/>
                                        <p:tgtEl>
                                          <p:spTgt spid="2198"/>
                                        </p:tgtEl>
                                        <p:attrNameLst>
                                          <p:attrName>ppt_x</p:attrName>
                                        </p:attrNameLst>
                                      </p:cBhvr>
                                      <p:tavLst>
                                        <p:tav tm="0">
                                          <p:val>
                                            <p:strVal val="#ppt_x"/>
                                          </p:val>
                                        </p:tav>
                                        <p:tav tm="100000">
                                          <p:val>
                                            <p:strVal val="#ppt_x"/>
                                          </p:val>
                                        </p:tav>
                                      </p:tavLst>
                                    </p:anim>
                                    <p:anim calcmode="lin" valueType="num">
                                      <p:cBhvr additive="base">
                                        <p:cTn id="604" dur="500" fill="hold"/>
                                        <p:tgtEl>
                                          <p:spTgt spid="2198"/>
                                        </p:tgtEl>
                                        <p:attrNameLst>
                                          <p:attrName>ppt_y</p:attrName>
                                        </p:attrNameLst>
                                      </p:cBhvr>
                                      <p:tavLst>
                                        <p:tav tm="0">
                                          <p:val>
                                            <p:strVal val="1+#ppt_h/2"/>
                                          </p:val>
                                        </p:tav>
                                        <p:tav tm="100000">
                                          <p:val>
                                            <p:strVal val="#ppt_y"/>
                                          </p:val>
                                        </p:tav>
                                      </p:tavLst>
                                    </p:anim>
                                  </p:childTnLst>
                                </p:cTn>
                              </p:par>
                              <p:par>
                                <p:cTn id="605" presetID="2" presetClass="entr" presetSubtype="4" fill="hold" nodeType="withEffect">
                                  <p:stCondLst>
                                    <p:cond delay="0"/>
                                  </p:stCondLst>
                                  <p:childTnLst>
                                    <p:set>
                                      <p:cBhvr>
                                        <p:cTn id="606" dur="1" fill="hold">
                                          <p:stCondLst>
                                            <p:cond delay="0"/>
                                          </p:stCondLst>
                                        </p:cTn>
                                        <p:tgtEl>
                                          <p:spTgt spid="2199"/>
                                        </p:tgtEl>
                                        <p:attrNameLst>
                                          <p:attrName>style.visibility</p:attrName>
                                        </p:attrNameLst>
                                      </p:cBhvr>
                                      <p:to>
                                        <p:strVal val="visible"/>
                                      </p:to>
                                    </p:set>
                                    <p:anim calcmode="lin" valueType="num">
                                      <p:cBhvr additive="base">
                                        <p:cTn id="607" dur="500" fill="hold"/>
                                        <p:tgtEl>
                                          <p:spTgt spid="2199"/>
                                        </p:tgtEl>
                                        <p:attrNameLst>
                                          <p:attrName>ppt_x</p:attrName>
                                        </p:attrNameLst>
                                      </p:cBhvr>
                                      <p:tavLst>
                                        <p:tav tm="0">
                                          <p:val>
                                            <p:strVal val="#ppt_x"/>
                                          </p:val>
                                        </p:tav>
                                        <p:tav tm="100000">
                                          <p:val>
                                            <p:strVal val="#ppt_x"/>
                                          </p:val>
                                        </p:tav>
                                      </p:tavLst>
                                    </p:anim>
                                    <p:anim calcmode="lin" valueType="num">
                                      <p:cBhvr additive="base">
                                        <p:cTn id="608" dur="500" fill="hold"/>
                                        <p:tgtEl>
                                          <p:spTgt spid="2199"/>
                                        </p:tgtEl>
                                        <p:attrNameLst>
                                          <p:attrName>ppt_y</p:attrName>
                                        </p:attrNameLst>
                                      </p:cBhvr>
                                      <p:tavLst>
                                        <p:tav tm="0">
                                          <p:val>
                                            <p:strVal val="1+#ppt_h/2"/>
                                          </p:val>
                                        </p:tav>
                                        <p:tav tm="100000">
                                          <p:val>
                                            <p:strVal val="#ppt_y"/>
                                          </p:val>
                                        </p:tav>
                                      </p:tavLst>
                                    </p:anim>
                                  </p:childTnLst>
                                </p:cTn>
                              </p:par>
                              <p:par>
                                <p:cTn id="609" presetID="2" presetClass="entr" presetSubtype="4" fill="hold" nodeType="withEffect">
                                  <p:stCondLst>
                                    <p:cond delay="0"/>
                                  </p:stCondLst>
                                  <p:childTnLst>
                                    <p:set>
                                      <p:cBhvr>
                                        <p:cTn id="610" dur="1" fill="hold">
                                          <p:stCondLst>
                                            <p:cond delay="0"/>
                                          </p:stCondLst>
                                        </p:cTn>
                                        <p:tgtEl>
                                          <p:spTgt spid="2201"/>
                                        </p:tgtEl>
                                        <p:attrNameLst>
                                          <p:attrName>style.visibility</p:attrName>
                                        </p:attrNameLst>
                                      </p:cBhvr>
                                      <p:to>
                                        <p:strVal val="visible"/>
                                      </p:to>
                                    </p:set>
                                    <p:anim calcmode="lin" valueType="num">
                                      <p:cBhvr additive="base">
                                        <p:cTn id="611" dur="500" fill="hold"/>
                                        <p:tgtEl>
                                          <p:spTgt spid="2201"/>
                                        </p:tgtEl>
                                        <p:attrNameLst>
                                          <p:attrName>ppt_x</p:attrName>
                                        </p:attrNameLst>
                                      </p:cBhvr>
                                      <p:tavLst>
                                        <p:tav tm="0">
                                          <p:val>
                                            <p:strVal val="#ppt_x"/>
                                          </p:val>
                                        </p:tav>
                                        <p:tav tm="100000">
                                          <p:val>
                                            <p:strVal val="#ppt_x"/>
                                          </p:val>
                                        </p:tav>
                                      </p:tavLst>
                                    </p:anim>
                                    <p:anim calcmode="lin" valueType="num">
                                      <p:cBhvr additive="base">
                                        <p:cTn id="612" dur="500" fill="hold"/>
                                        <p:tgtEl>
                                          <p:spTgt spid="2201"/>
                                        </p:tgtEl>
                                        <p:attrNameLst>
                                          <p:attrName>ppt_y</p:attrName>
                                        </p:attrNameLst>
                                      </p:cBhvr>
                                      <p:tavLst>
                                        <p:tav tm="0">
                                          <p:val>
                                            <p:strVal val="1+#ppt_h/2"/>
                                          </p:val>
                                        </p:tav>
                                        <p:tav tm="100000">
                                          <p:val>
                                            <p:strVal val="#ppt_y"/>
                                          </p:val>
                                        </p:tav>
                                      </p:tavLst>
                                    </p:anim>
                                  </p:childTnLst>
                                </p:cTn>
                              </p:par>
                              <p:par>
                                <p:cTn id="613" presetID="2" presetClass="entr" presetSubtype="4" fill="hold" nodeType="withEffect">
                                  <p:stCondLst>
                                    <p:cond delay="0"/>
                                  </p:stCondLst>
                                  <p:childTnLst>
                                    <p:set>
                                      <p:cBhvr>
                                        <p:cTn id="614" dur="1" fill="hold">
                                          <p:stCondLst>
                                            <p:cond delay="0"/>
                                          </p:stCondLst>
                                        </p:cTn>
                                        <p:tgtEl>
                                          <p:spTgt spid="2202"/>
                                        </p:tgtEl>
                                        <p:attrNameLst>
                                          <p:attrName>style.visibility</p:attrName>
                                        </p:attrNameLst>
                                      </p:cBhvr>
                                      <p:to>
                                        <p:strVal val="visible"/>
                                      </p:to>
                                    </p:set>
                                    <p:anim calcmode="lin" valueType="num">
                                      <p:cBhvr additive="base">
                                        <p:cTn id="615" dur="500" fill="hold"/>
                                        <p:tgtEl>
                                          <p:spTgt spid="2202"/>
                                        </p:tgtEl>
                                        <p:attrNameLst>
                                          <p:attrName>ppt_x</p:attrName>
                                        </p:attrNameLst>
                                      </p:cBhvr>
                                      <p:tavLst>
                                        <p:tav tm="0">
                                          <p:val>
                                            <p:strVal val="#ppt_x"/>
                                          </p:val>
                                        </p:tav>
                                        <p:tav tm="100000">
                                          <p:val>
                                            <p:strVal val="#ppt_x"/>
                                          </p:val>
                                        </p:tav>
                                      </p:tavLst>
                                    </p:anim>
                                    <p:anim calcmode="lin" valueType="num">
                                      <p:cBhvr additive="base">
                                        <p:cTn id="616" dur="500" fill="hold"/>
                                        <p:tgtEl>
                                          <p:spTgt spid="2202"/>
                                        </p:tgtEl>
                                        <p:attrNameLst>
                                          <p:attrName>ppt_y</p:attrName>
                                        </p:attrNameLst>
                                      </p:cBhvr>
                                      <p:tavLst>
                                        <p:tav tm="0">
                                          <p:val>
                                            <p:strVal val="1+#ppt_h/2"/>
                                          </p:val>
                                        </p:tav>
                                        <p:tav tm="100000">
                                          <p:val>
                                            <p:strVal val="#ppt_y"/>
                                          </p:val>
                                        </p:tav>
                                      </p:tavLst>
                                    </p:anim>
                                  </p:childTnLst>
                                </p:cTn>
                              </p:par>
                              <p:par>
                                <p:cTn id="617" presetID="2" presetClass="entr" presetSubtype="4" fill="hold" nodeType="withEffect">
                                  <p:stCondLst>
                                    <p:cond delay="0"/>
                                  </p:stCondLst>
                                  <p:childTnLst>
                                    <p:set>
                                      <p:cBhvr>
                                        <p:cTn id="618" dur="1" fill="hold">
                                          <p:stCondLst>
                                            <p:cond delay="0"/>
                                          </p:stCondLst>
                                        </p:cTn>
                                        <p:tgtEl>
                                          <p:spTgt spid="2203"/>
                                        </p:tgtEl>
                                        <p:attrNameLst>
                                          <p:attrName>style.visibility</p:attrName>
                                        </p:attrNameLst>
                                      </p:cBhvr>
                                      <p:to>
                                        <p:strVal val="visible"/>
                                      </p:to>
                                    </p:set>
                                    <p:anim calcmode="lin" valueType="num">
                                      <p:cBhvr additive="base">
                                        <p:cTn id="619" dur="500" fill="hold"/>
                                        <p:tgtEl>
                                          <p:spTgt spid="2203"/>
                                        </p:tgtEl>
                                        <p:attrNameLst>
                                          <p:attrName>ppt_x</p:attrName>
                                        </p:attrNameLst>
                                      </p:cBhvr>
                                      <p:tavLst>
                                        <p:tav tm="0">
                                          <p:val>
                                            <p:strVal val="#ppt_x"/>
                                          </p:val>
                                        </p:tav>
                                        <p:tav tm="100000">
                                          <p:val>
                                            <p:strVal val="#ppt_x"/>
                                          </p:val>
                                        </p:tav>
                                      </p:tavLst>
                                    </p:anim>
                                    <p:anim calcmode="lin" valueType="num">
                                      <p:cBhvr additive="base">
                                        <p:cTn id="620" dur="500" fill="hold"/>
                                        <p:tgtEl>
                                          <p:spTgt spid="2203"/>
                                        </p:tgtEl>
                                        <p:attrNameLst>
                                          <p:attrName>ppt_y</p:attrName>
                                        </p:attrNameLst>
                                      </p:cBhvr>
                                      <p:tavLst>
                                        <p:tav tm="0">
                                          <p:val>
                                            <p:strVal val="1+#ppt_h/2"/>
                                          </p:val>
                                        </p:tav>
                                        <p:tav tm="100000">
                                          <p:val>
                                            <p:strVal val="#ppt_y"/>
                                          </p:val>
                                        </p:tav>
                                      </p:tavLst>
                                    </p:anim>
                                  </p:childTnLst>
                                </p:cTn>
                              </p:par>
                              <p:par>
                                <p:cTn id="621" presetID="2" presetClass="entr" presetSubtype="4" fill="hold" nodeType="withEffect">
                                  <p:stCondLst>
                                    <p:cond delay="0"/>
                                  </p:stCondLst>
                                  <p:childTnLst>
                                    <p:set>
                                      <p:cBhvr>
                                        <p:cTn id="622" dur="1" fill="hold">
                                          <p:stCondLst>
                                            <p:cond delay="0"/>
                                          </p:stCondLst>
                                        </p:cTn>
                                        <p:tgtEl>
                                          <p:spTgt spid="2204"/>
                                        </p:tgtEl>
                                        <p:attrNameLst>
                                          <p:attrName>style.visibility</p:attrName>
                                        </p:attrNameLst>
                                      </p:cBhvr>
                                      <p:to>
                                        <p:strVal val="visible"/>
                                      </p:to>
                                    </p:set>
                                    <p:anim calcmode="lin" valueType="num">
                                      <p:cBhvr additive="base">
                                        <p:cTn id="623" dur="500" fill="hold"/>
                                        <p:tgtEl>
                                          <p:spTgt spid="2204"/>
                                        </p:tgtEl>
                                        <p:attrNameLst>
                                          <p:attrName>ppt_x</p:attrName>
                                        </p:attrNameLst>
                                      </p:cBhvr>
                                      <p:tavLst>
                                        <p:tav tm="0">
                                          <p:val>
                                            <p:strVal val="#ppt_x"/>
                                          </p:val>
                                        </p:tav>
                                        <p:tav tm="100000">
                                          <p:val>
                                            <p:strVal val="#ppt_x"/>
                                          </p:val>
                                        </p:tav>
                                      </p:tavLst>
                                    </p:anim>
                                    <p:anim calcmode="lin" valueType="num">
                                      <p:cBhvr additive="base">
                                        <p:cTn id="624" dur="500" fill="hold"/>
                                        <p:tgtEl>
                                          <p:spTgt spid="2204"/>
                                        </p:tgtEl>
                                        <p:attrNameLst>
                                          <p:attrName>ppt_y</p:attrName>
                                        </p:attrNameLst>
                                      </p:cBhvr>
                                      <p:tavLst>
                                        <p:tav tm="0">
                                          <p:val>
                                            <p:strVal val="1+#ppt_h/2"/>
                                          </p:val>
                                        </p:tav>
                                        <p:tav tm="100000">
                                          <p:val>
                                            <p:strVal val="#ppt_y"/>
                                          </p:val>
                                        </p:tav>
                                      </p:tavLst>
                                    </p:anim>
                                  </p:childTnLst>
                                </p:cTn>
                              </p:par>
                              <p:par>
                                <p:cTn id="625" presetID="2" presetClass="entr" presetSubtype="4" fill="hold" nodeType="withEffect">
                                  <p:stCondLst>
                                    <p:cond delay="0"/>
                                  </p:stCondLst>
                                  <p:childTnLst>
                                    <p:set>
                                      <p:cBhvr>
                                        <p:cTn id="626" dur="1" fill="hold">
                                          <p:stCondLst>
                                            <p:cond delay="0"/>
                                          </p:stCondLst>
                                        </p:cTn>
                                        <p:tgtEl>
                                          <p:spTgt spid="2205"/>
                                        </p:tgtEl>
                                        <p:attrNameLst>
                                          <p:attrName>style.visibility</p:attrName>
                                        </p:attrNameLst>
                                      </p:cBhvr>
                                      <p:to>
                                        <p:strVal val="visible"/>
                                      </p:to>
                                    </p:set>
                                    <p:anim calcmode="lin" valueType="num">
                                      <p:cBhvr additive="base">
                                        <p:cTn id="627" dur="500" fill="hold"/>
                                        <p:tgtEl>
                                          <p:spTgt spid="2205"/>
                                        </p:tgtEl>
                                        <p:attrNameLst>
                                          <p:attrName>ppt_x</p:attrName>
                                        </p:attrNameLst>
                                      </p:cBhvr>
                                      <p:tavLst>
                                        <p:tav tm="0">
                                          <p:val>
                                            <p:strVal val="#ppt_x"/>
                                          </p:val>
                                        </p:tav>
                                        <p:tav tm="100000">
                                          <p:val>
                                            <p:strVal val="#ppt_x"/>
                                          </p:val>
                                        </p:tav>
                                      </p:tavLst>
                                    </p:anim>
                                    <p:anim calcmode="lin" valueType="num">
                                      <p:cBhvr additive="base">
                                        <p:cTn id="628" dur="500" fill="hold"/>
                                        <p:tgtEl>
                                          <p:spTgt spid="2205"/>
                                        </p:tgtEl>
                                        <p:attrNameLst>
                                          <p:attrName>ppt_y</p:attrName>
                                        </p:attrNameLst>
                                      </p:cBhvr>
                                      <p:tavLst>
                                        <p:tav tm="0">
                                          <p:val>
                                            <p:strVal val="1+#ppt_h/2"/>
                                          </p:val>
                                        </p:tav>
                                        <p:tav tm="100000">
                                          <p:val>
                                            <p:strVal val="#ppt_y"/>
                                          </p:val>
                                        </p:tav>
                                      </p:tavLst>
                                    </p:anim>
                                  </p:childTnLst>
                                </p:cTn>
                              </p:par>
                              <p:par>
                                <p:cTn id="629" presetID="2" presetClass="entr" presetSubtype="4" fill="hold" nodeType="withEffect">
                                  <p:stCondLst>
                                    <p:cond delay="0"/>
                                  </p:stCondLst>
                                  <p:childTnLst>
                                    <p:set>
                                      <p:cBhvr>
                                        <p:cTn id="630" dur="1" fill="hold">
                                          <p:stCondLst>
                                            <p:cond delay="0"/>
                                          </p:stCondLst>
                                        </p:cTn>
                                        <p:tgtEl>
                                          <p:spTgt spid="2206"/>
                                        </p:tgtEl>
                                        <p:attrNameLst>
                                          <p:attrName>style.visibility</p:attrName>
                                        </p:attrNameLst>
                                      </p:cBhvr>
                                      <p:to>
                                        <p:strVal val="visible"/>
                                      </p:to>
                                    </p:set>
                                    <p:anim calcmode="lin" valueType="num">
                                      <p:cBhvr additive="base">
                                        <p:cTn id="631" dur="500" fill="hold"/>
                                        <p:tgtEl>
                                          <p:spTgt spid="2206"/>
                                        </p:tgtEl>
                                        <p:attrNameLst>
                                          <p:attrName>ppt_x</p:attrName>
                                        </p:attrNameLst>
                                      </p:cBhvr>
                                      <p:tavLst>
                                        <p:tav tm="0">
                                          <p:val>
                                            <p:strVal val="#ppt_x"/>
                                          </p:val>
                                        </p:tav>
                                        <p:tav tm="100000">
                                          <p:val>
                                            <p:strVal val="#ppt_x"/>
                                          </p:val>
                                        </p:tav>
                                      </p:tavLst>
                                    </p:anim>
                                    <p:anim calcmode="lin" valueType="num">
                                      <p:cBhvr additive="base">
                                        <p:cTn id="632" dur="500" fill="hold"/>
                                        <p:tgtEl>
                                          <p:spTgt spid="2206"/>
                                        </p:tgtEl>
                                        <p:attrNameLst>
                                          <p:attrName>ppt_y</p:attrName>
                                        </p:attrNameLst>
                                      </p:cBhvr>
                                      <p:tavLst>
                                        <p:tav tm="0">
                                          <p:val>
                                            <p:strVal val="1+#ppt_h/2"/>
                                          </p:val>
                                        </p:tav>
                                        <p:tav tm="100000">
                                          <p:val>
                                            <p:strVal val="#ppt_y"/>
                                          </p:val>
                                        </p:tav>
                                      </p:tavLst>
                                    </p:anim>
                                  </p:childTnLst>
                                </p:cTn>
                              </p:par>
                              <p:par>
                                <p:cTn id="633" presetID="2" presetClass="entr" presetSubtype="4" fill="hold" nodeType="withEffect">
                                  <p:stCondLst>
                                    <p:cond delay="0"/>
                                  </p:stCondLst>
                                  <p:childTnLst>
                                    <p:set>
                                      <p:cBhvr>
                                        <p:cTn id="634" dur="1" fill="hold">
                                          <p:stCondLst>
                                            <p:cond delay="0"/>
                                          </p:stCondLst>
                                        </p:cTn>
                                        <p:tgtEl>
                                          <p:spTgt spid="2207"/>
                                        </p:tgtEl>
                                        <p:attrNameLst>
                                          <p:attrName>style.visibility</p:attrName>
                                        </p:attrNameLst>
                                      </p:cBhvr>
                                      <p:to>
                                        <p:strVal val="visible"/>
                                      </p:to>
                                    </p:set>
                                    <p:anim calcmode="lin" valueType="num">
                                      <p:cBhvr additive="base">
                                        <p:cTn id="635" dur="500" fill="hold"/>
                                        <p:tgtEl>
                                          <p:spTgt spid="2207"/>
                                        </p:tgtEl>
                                        <p:attrNameLst>
                                          <p:attrName>ppt_x</p:attrName>
                                        </p:attrNameLst>
                                      </p:cBhvr>
                                      <p:tavLst>
                                        <p:tav tm="0">
                                          <p:val>
                                            <p:strVal val="#ppt_x"/>
                                          </p:val>
                                        </p:tav>
                                        <p:tav tm="100000">
                                          <p:val>
                                            <p:strVal val="#ppt_x"/>
                                          </p:val>
                                        </p:tav>
                                      </p:tavLst>
                                    </p:anim>
                                    <p:anim calcmode="lin" valueType="num">
                                      <p:cBhvr additive="base">
                                        <p:cTn id="636" dur="500" fill="hold"/>
                                        <p:tgtEl>
                                          <p:spTgt spid="2207"/>
                                        </p:tgtEl>
                                        <p:attrNameLst>
                                          <p:attrName>ppt_y</p:attrName>
                                        </p:attrNameLst>
                                      </p:cBhvr>
                                      <p:tavLst>
                                        <p:tav tm="0">
                                          <p:val>
                                            <p:strVal val="1+#ppt_h/2"/>
                                          </p:val>
                                        </p:tav>
                                        <p:tav tm="100000">
                                          <p:val>
                                            <p:strVal val="#ppt_y"/>
                                          </p:val>
                                        </p:tav>
                                      </p:tavLst>
                                    </p:anim>
                                  </p:childTnLst>
                                </p:cTn>
                              </p:par>
                              <p:par>
                                <p:cTn id="637" presetID="2" presetClass="entr" presetSubtype="4" fill="hold" nodeType="withEffect">
                                  <p:stCondLst>
                                    <p:cond delay="0"/>
                                  </p:stCondLst>
                                  <p:childTnLst>
                                    <p:set>
                                      <p:cBhvr>
                                        <p:cTn id="638" dur="1" fill="hold">
                                          <p:stCondLst>
                                            <p:cond delay="0"/>
                                          </p:stCondLst>
                                        </p:cTn>
                                        <p:tgtEl>
                                          <p:spTgt spid="2208"/>
                                        </p:tgtEl>
                                        <p:attrNameLst>
                                          <p:attrName>style.visibility</p:attrName>
                                        </p:attrNameLst>
                                      </p:cBhvr>
                                      <p:to>
                                        <p:strVal val="visible"/>
                                      </p:to>
                                    </p:set>
                                    <p:anim calcmode="lin" valueType="num">
                                      <p:cBhvr additive="base">
                                        <p:cTn id="639" dur="500" fill="hold"/>
                                        <p:tgtEl>
                                          <p:spTgt spid="2208"/>
                                        </p:tgtEl>
                                        <p:attrNameLst>
                                          <p:attrName>ppt_x</p:attrName>
                                        </p:attrNameLst>
                                      </p:cBhvr>
                                      <p:tavLst>
                                        <p:tav tm="0">
                                          <p:val>
                                            <p:strVal val="#ppt_x"/>
                                          </p:val>
                                        </p:tav>
                                        <p:tav tm="100000">
                                          <p:val>
                                            <p:strVal val="#ppt_x"/>
                                          </p:val>
                                        </p:tav>
                                      </p:tavLst>
                                    </p:anim>
                                    <p:anim calcmode="lin" valueType="num">
                                      <p:cBhvr additive="base">
                                        <p:cTn id="640" dur="500" fill="hold"/>
                                        <p:tgtEl>
                                          <p:spTgt spid="2208"/>
                                        </p:tgtEl>
                                        <p:attrNameLst>
                                          <p:attrName>ppt_y</p:attrName>
                                        </p:attrNameLst>
                                      </p:cBhvr>
                                      <p:tavLst>
                                        <p:tav tm="0">
                                          <p:val>
                                            <p:strVal val="1+#ppt_h/2"/>
                                          </p:val>
                                        </p:tav>
                                        <p:tav tm="100000">
                                          <p:val>
                                            <p:strVal val="#ppt_y"/>
                                          </p:val>
                                        </p:tav>
                                      </p:tavLst>
                                    </p:anim>
                                  </p:childTnLst>
                                </p:cTn>
                              </p:par>
                              <p:par>
                                <p:cTn id="641" presetID="2" presetClass="entr" presetSubtype="4" fill="hold" nodeType="withEffect">
                                  <p:stCondLst>
                                    <p:cond delay="0"/>
                                  </p:stCondLst>
                                  <p:childTnLst>
                                    <p:set>
                                      <p:cBhvr>
                                        <p:cTn id="642" dur="1" fill="hold">
                                          <p:stCondLst>
                                            <p:cond delay="0"/>
                                          </p:stCondLst>
                                        </p:cTn>
                                        <p:tgtEl>
                                          <p:spTgt spid="2209"/>
                                        </p:tgtEl>
                                        <p:attrNameLst>
                                          <p:attrName>style.visibility</p:attrName>
                                        </p:attrNameLst>
                                      </p:cBhvr>
                                      <p:to>
                                        <p:strVal val="visible"/>
                                      </p:to>
                                    </p:set>
                                    <p:anim calcmode="lin" valueType="num">
                                      <p:cBhvr additive="base">
                                        <p:cTn id="643" dur="500" fill="hold"/>
                                        <p:tgtEl>
                                          <p:spTgt spid="2209"/>
                                        </p:tgtEl>
                                        <p:attrNameLst>
                                          <p:attrName>ppt_x</p:attrName>
                                        </p:attrNameLst>
                                      </p:cBhvr>
                                      <p:tavLst>
                                        <p:tav tm="0">
                                          <p:val>
                                            <p:strVal val="#ppt_x"/>
                                          </p:val>
                                        </p:tav>
                                        <p:tav tm="100000">
                                          <p:val>
                                            <p:strVal val="#ppt_x"/>
                                          </p:val>
                                        </p:tav>
                                      </p:tavLst>
                                    </p:anim>
                                    <p:anim calcmode="lin" valueType="num">
                                      <p:cBhvr additive="base">
                                        <p:cTn id="644" dur="500" fill="hold"/>
                                        <p:tgtEl>
                                          <p:spTgt spid="2209"/>
                                        </p:tgtEl>
                                        <p:attrNameLst>
                                          <p:attrName>ppt_y</p:attrName>
                                        </p:attrNameLst>
                                      </p:cBhvr>
                                      <p:tavLst>
                                        <p:tav tm="0">
                                          <p:val>
                                            <p:strVal val="1+#ppt_h/2"/>
                                          </p:val>
                                        </p:tav>
                                        <p:tav tm="100000">
                                          <p:val>
                                            <p:strVal val="#ppt_y"/>
                                          </p:val>
                                        </p:tav>
                                      </p:tavLst>
                                    </p:anim>
                                  </p:childTnLst>
                                </p:cTn>
                              </p:par>
                              <p:par>
                                <p:cTn id="645" presetID="2" presetClass="entr" presetSubtype="4" fill="hold" nodeType="withEffect">
                                  <p:stCondLst>
                                    <p:cond delay="0"/>
                                  </p:stCondLst>
                                  <p:childTnLst>
                                    <p:set>
                                      <p:cBhvr>
                                        <p:cTn id="646" dur="1" fill="hold">
                                          <p:stCondLst>
                                            <p:cond delay="0"/>
                                          </p:stCondLst>
                                        </p:cTn>
                                        <p:tgtEl>
                                          <p:spTgt spid="2210"/>
                                        </p:tgtEl>
                                        <p:attrNameLst>
                                          <p:attrName>style.visibility</p:attrName>
                                        </p:attrNameLst>
                                      </p:cBhvr>
                                      <p:to>
                                        <p:strVal val="visible"/>
                                      </p:to>
                                    </p:set>
                                    <p:anim calcmode="lin" valueType="num">
                                      <p:cBhvr additive="base">
                                        <p:cTn id="647" dur="500" fill="hold"/>
                                        <p:tgtEl>
                                          <p:spTgt spid="2210"/>
                                        </p:tgtEl>
                                        <p:attrNameLst>
                                          <p:attrName>ppt_x</p:attrName>
                                        </p:attrNameLst>
                                      </p:cBhvr>
                                      <p:tavLst>
                                        <p:tav tm="0">
                                          <p:val>
                                            <p:strVal val="#ppt_x"/>
                                          </p:val>
                                        </p:tav>
                                        <p:tav tm="100000">
                                          <p:val>
                                            <p:strVal val="#ppt_x"/>
                                          </p:val>
                                        </p:tav>
                                      </p:tavLst>
                                    </p:anim>
                                    <p:anim calcmode="lin" valueType="num">
                                      <p:cBhvr additive="base">
                                        <p:cTn id="648" dur="500" fill="hold"/>
                                        <p:tgtEl>
                                          <p:spTgt spid="2210"/>
                                        </p:tgtEl>
                                        <p:attrNameLst>
                                          <p:attrName>ppt_y</p:attrName>
                                        </p:attrNameLst>
                                      </p:cBhvr>
                                      <p:tavLst>
                                        <p:tav tm="0">
                                          <p:val>
                                            <p:strVal val="1+#ppt_h/2"/>
                                          </p:val>
                                        </p:tav>
                                        <p:tav tm="100000">
                                          <p:val>
                                            <p:strVal val="#ppt_y"/>
                                          </p:val>
                                        </p:tav>
                                      </p:tavLst>
                                    </p:anim>
                                  </p:childTnLst>
                                </p:cTn>
                              </p:par>
                              <p:par>
                                <p:cTn id="649" presetID="2" presetClass="entr" presetSubtype="4" fill="hold" nodeType="withEffect">
                                  <p:stCondLst>
                                    <p:cond delay="0"/>
                                  </p:stCondLst>
                                  <p:childTnLst>
                                    <p:set>
                                      <p:cBhvr>
                                        <p:cTn id="650" dur="1" fill="hold">
                                          <p:stCondLst>
                                            <p:cond delay="0"/>
                                          </p:stCondLst>
                                        </p:cTn>
                                        <p:tgtEl>
                                          <p:spTgt spid="2211"/>
                                        </p:tgtEl>
                                        <p:attrNameLst>
                                          <p:attrName>style.visibility</p:attrName>
                                        </p:attrNameLst>
                                      </p:cBhvr>
                                      <p:to>
                                        <p:strVal val="visible"/>
                                      </p:to>
                                    </p:set>
                                    <p:anim calcmode="lin" valueType="num">
                                      <p:cBhvr additive="base">
                                        <p:cTn id="651" dur="500" fill="hold"/>
                                        <p:tgtEl>
                                          <p:spTgt spid="2211"/>
                                        </p:tgtEl>
                                        <p:attrNameLst>
                                          <p:attrName>ppt_x</p:attrName>
                                        </p:attrNameLst>
                                      </p:cBhvr>
                                      <p:tavLst>
                                        <p:tav tm="0">
                                          <p:val>
                                            <p:strVal val="#ppt_x"/>
                                          </p:val>
                                        </p:tav>
                                        <p:tav tm="100000">
                                          <p:val>
                                            <p:strVal val="#ppt_x"/>
                                          </p:val>
                                        </p:tav>
                                      </p:tavLst>
                                    </p:anim>
                                    <p:anim calcmode="lin" valueType="num">
                                      <p:cBhvr additive="base">
                                        <p:cTn id="652" dur="500" fill="hold"/>
                                        <p:tgtEl>
                                          <p:spTgt spid="2211"/>
                                        </p:tgtEl>
                                        <p:attrNameLst>
                                          <p:attrName>ppt_y</p:attrName>
                                        </p:attrNameLst>
                                      </p:cBhvr>
                                      <p:tavLst>
                                        <p:tav tm="0">
                                          <p:val>
                                            <p:strVal val="1+#ppt_h/2"/>
                                          </p:val>
                                        </p:tav>
                                        <p:tav tm="100000">
                                          <p:val>
                                            <p:strVal val="#ppt_y"/>
                                          </p:val>
                                        </p:tav>
                                      </p:tavLst>
                                    </p:anim>
                                  </p:childTnLst>
                                </p:cTn>
                              </p:par>
                              <p:par>
                                <p:cTn id="653" presetID="2" presetClass="entr" presetSubtype="4" fill="hold" nodeType="withEffect">
                                  <p:stCondLst>
                                    <p:cond delay="0"/>
                                  </p:stCondLst>
                                  <p:childTnLst>
                                    <p:set>
                                      <p:cBhvr>
                                        <p:cTn id="654" dur="1" fill="hold">
                                          <p:stCondLst>
                                            <p:cond delay="0"/>
                                          </p:stCondLst>
                                        </p:cTn>
                                        <p:tgtEl>
                                          <p:spTgt spid="2212"/>
                                        </p:tgtEl>
                                        <p:attrNameLst>
                                          <p:attrName>style.visibility</p:attrName>
                                        </p:attrNameLst>
                                      </p:cBhvr>
                                      <p:to>
                                        <p:strVal val="visible"/>
                                      </p:to>
                                    </p:set>
                                    <p:anim calcmode="lin" valueType="num">
                                      <p:cBhvr additive="base">
                                        <p:cTn id="655" dur="500" fill="hold"/>
                                        <p:tgtEl>
                                          <p:spTgt spid="2212"/>
                                        </p:tgtEl>
                                        <p:attrNameLst>
                                          <p:attrName>ppt_x</p:attrName>
                                        </p:attrNameLst>
                                      </p:cBhvr>
                                      <p:tavLst>
                                        <p:tav tm="0">
                                          <p:val>
                                            <p:strVal val="#ppt_x"/>
                                          </p:val>
                                        </p:tav>
                                        <p:tav tm="100000">
                                          <p:val>
                                            <p:strVal val="#ppt_x"/>
                                          </p:val>
                                        </p:tav>
                                      </p:tavLst>
                                    </p:anim>
                                    <p:anim calcmode="lin" valueType="num">
                                      <p:cBhvr additive="base">
                                        <p:cTn id="656" dur="500" fill="hold"/>
                                        <p:tgtEl>
                                          <p:spTgt spid="2212"/>
                                        </p:tgtEl>
                                        <p:attrNameLst>
                                          <p:attrName>ppt_y</p:attrName>
                                        </p:attrNameLst>
                                      </p:cBhvr>
                                      <p:tavLst>
                                        <p:tav tm="0">
                                          <p:val>
                                            <p:strVal val="1+#ppt_h/2"/>
                                          </p:val>
                                        </p:tav>
                                        <p:tav tm="100000">
                                          <p:val>
                                            <p:strVal val="#ppt_y"/>
                                          </p:val>
                                        </p:tav>
                                      </p:tavLst>
                                    </p:anim>
                                  </p:childTnLst>
                                </p:cTn>
                              </p:par>
                              <p:par>
                                <p:cTn id="657" presetID="2" presetClass="entr" presetSubtype="4" fill="hold" nodeType="withEffect">
                                  <p:stCondLst>
                                    <p:cond delay="0"/>
                                  </p:stCondLst>
                                  <p:childTnLst>
                                    <p:set>
                                      <p:cBhvr>
                                        <p:cTn id="658" dur="1" fill="hold">
                                          <p:stCondLst>
                                            <p:cond delay="0"/>
                                          </p:stCondLst>
                                        </p:cTn>
                                        <p:tgtEl>
                                          <p:spTgt spid="2213"/>
                                        </p:tgtEl>
                                        <p:attrNameLst>
                                          <p:attrName>style.visibility</p:attrName>
                                        </p:attrNameLst>
                                      </p:cBhvr>
                                      <p:to>
                                        <p:strVal val="visible"/>
                                      </p:to>
                                    </p:set>
                                    <p:anim calcmode="lin" valueType="num">
                                      <p:cBhvr additive="base">
                                        <p:cTn id="659" dur="500" fill="hold"/>
                                        <p:tgtEl>
                                          <p:spTgt spid="2213"/>
                                        </p:tgtEl>
                                        <p:attrNameLst>
                                          <p:attrName>ppt_x</p:attrName>
                                        </p:attrNameLst>
                                      </p:cBhvr>
                                      <p:tavLst>
                                        <p:tav tm="0">
                                          <p:val>
                                            <p:strVal val="#ppt_x"/>
                                          </p:val>
                                        </p:tav>
                                        <p:tav tm="100000">
                                          <p:val>
                                            <p:strVal val="#ppt_x"/>
                                          </p:val>
                                        </p:tav>
                                      </p:tavLst>
                                    </p:anim>
                                    <p:anim calcmode="lin" valueType="num">
                                      <p:cBhvr additive="base">
                                        <p:cTn id="660" dur="500" fill="hold"/>
                                        <p:tgtEl>
                                          <p:spTgt spid="2213"/>
                                        </p:tgtEl>
                                        <p:attrNameLst>
                                          <p:attrName>ppt_y</p:attrName>
                                        </p:attrNameLst>
                                      </p:cBhvr>
                                      <p:tavLst>
                                        <p:tav tm="0">
                                          <p:val>
                                            <p:strVal val="1+#ppt_h/2"/>
                                          </p:val>
                                        </p:tav>
                                        <p:tav tm="100000">
                                          <p:val>
                                            <p:strVal val="#ppt_y"/>
                                          </p:val>
                                        </p:tav>
                                      </p:tavLst>
                                    </p:anim>
                                  </p:childTnLst>
                                </p:cTn>
                              </p:par>
                              <p:par>
                                <p:cTn id="661" presetID="2" presetClass="entr" presetSubtype="4" fill="hold" nodeType="withEffect">
                                  <p:stCondLst>
                                    <p:cond delay="0"/>
                                  </p:stCondLst>
                                  <p:childTnLst>
                                    <p:set>
                                      <p:cBhvr>
                                        <p:cTn id="662" dur="1" fill="hold">
                                          <p:stCondLst>
                                            <p:cond delay="0"/>
                                          </p:stCondLst>
                                        </p:cTn>
                                        <p:tgtEl>
                                          <p:spTgt spid="2214"/>
                                        </p:tgtEl>
                                        <p:attrNameLst>
                                          <p:attrName>style.visibility</p:attrName>
                                        </p:attrNameLst>
                                      </p:cBhvr>
                                      <p:to>
                                        <p:strVal val="visible"/>
                                      </p:to>
                                    </p:set>
                                    <p:anim calcmode="lin" valueType="num">
                                      <p:cBhvr additive="base">
                                        <p:cTn id="663" dur="500" fill="hold"/>
                                        <p:tgtEl>
                                          <p:spTgt spid="2214"/>
                                        </p:tgtEl>
                                        <p:attrNameLst>
                                          <p:attrName>ppt_x</p:attrName>
                                        </p:attrNameLst>
                                      </p:cBhvr>
                                      <p:tavLst>
                                        <p:tav tm="0">
                                          <p:val>
                                            <p:strVal val="#ppt_x"/>
                                          </p:val>
                                        </p:tav>
                                        <p:tav tm="100000">
                                          <p:val>
                                            <p:strVal val="#ppt_x"/>
                                          </p:val>
                                        </p:tav>
                                      </p:tavLst>
                                    </p:anim>
                                    <p:anim calcmode="lin" valueType="num">
                                      <p:cBhvr additive="base">
                                        <p:cTn id="664" dur="500" fill="hold"/>
                                        <p:tgtEl>
                                          <p:spTgt spid="2214"/>
                                        </p:tgtEl>
                                        <p:attrNameLst>
                                          <p:attrName>ppt_y</p:attrName>
                                        </p:attrNameLst>
                                      </p:cBhvr>
                                      <p:tavLst>
                                        <p:tav tm="0">
                                          <p:val>
                                            <p:strVal val="1+#ppt_h/2"/>
                                          </p:val>
                                        </p:tav>
                                        <p:tav tm="100000">
                                          <p:val>
                                            <p:strVal val="#ppt_y"/>
                                          </p:val>
                                        </p:tav>
                                      </p:tavLst>
                                    </p:anim>
                                  </p:childTnLst>
                                </p:cTn>
                              </p:par>
                              <p:par>
                                <p:cTn id="665" presetID="2" presetClass="entr" presetSubtype="4" fill="hold" nodeType="withEffect">
                                  <p:stCondLst>
                                    <p:cond delay="0"/>
                                  </p:stCondLst>
                                  <p:childTnLst>
                                    <p:set>
                                      <p:cBhvr>
                                        <p:cTn id="666" dur="1" fill="hold">
                                          <p:stCondLst>
                                            <p:cond delay="0"/>
                                          </p:stCondLst>
                                        </p:cTn>
                                        <p:tgtEl>
                                          <p:spTgt spid="2215"/>
                                        </p:tgtEl>
                                        <p:attrNameLst>
                                          <p:attrName>style.visibility</p:attrName>
                                        </p:attrNameLst>
                                      </p:cBhvr>
                                      <p:to>
                                        <p:strVal val="visible"/>
                                      </p:to>
                                    </p:set>
                                    <p:anim calcmode="lin" valueType="num">
                                      <p:cBhvr additive="base">
                                        <p:cTn id="667" dur="500" fill="hold"/>
                                        <p:tgtEl>
                                          <p:spTgt spid="2215"/>
                                        </p:tgtEl>
                                        <p:attrNameLst>
                                          <p:attrName>ppt_x</p:attrName>
                                        </p:attrNameLst>
                                      </p:cBhvr>
                                      <p:tavLst>
                                        <p:tav tm="0">
                                          <p:val>
                                            <p:strVal val="#ppt_x"/>
                                          </p:val>
                                        </p:tav>
                                        <p:tav tm="100000">
                                          <p:val>
                                            <p:strVal val="#ppt_x"/>
                                          </p:val>
                                        </p:tav>
                                      </p:tavLst>
                                    </p:anim>
                                    <p:anim calcmode="lin" valueType="num">
                                      <p:cBhvr additive="base">
                                        <p:cTn id="668" dur="500" fill="hold"/>
                                        <p:tgtEl>
                                          <p:spTgt spid="2215"/>
                                        </p:tgtEl>
                                        <p:attrNameLst>
                                          <p:attrName>ppt_y</p:attrName>
                                        </p:attrNameLst>
                                      </p:cBhvr>
                                      <p:tavLst>
                                        <p:tav tm="0">
                                          <p:val>
                                            <p:strVal val="1+#ppt_h/2"/>
                                          </p:val>
                                        </p:tav>
                                        <p:tav tm="100000">
                                          <p:val>
                                            <p:strVal val="#ppt_y"/>
                                          </p:val>
                                        </p:tav>
                                      </p:tavLst>
                                    </p:anim>
                                  </p:childTnLst>
                                </p:cTn>
                              </p:par>
                              <p:par>
                                <p:cTn id="669" presetID="2" presetClass="entr" presetSubtype="4" fill="hold" nodeType="withEffect">
                                  <p:stCondLst>
                                    <p:cond delay="0"/>
                                  </p:stCondLst>
                                  <p:childTnLst>
                                    <p:set>
                                      <p:cBhvr>
                                        <p:cTn id="670" dur="1" fill="hold">
                                          <p:stCondLst>
                                            <p:cond delay="0"/>
                                          </p:stCondLst>
                                        </p:cTn>
                                        <p:tgtEl>
                                          <p:spTgt spid="2216"/>
                                        </p:tgtEl>
                                        <p:attrNameLst>
                                          <p:attrName>style.visibility</p:attrName>
                                        </p:attrNameLst>
                                      </p:cBhvr>
                                      <p:to>
                                        <p:strVal val="visible"/>
                                      </p:to>
                                    </p:set>
                                    <p:anim calcmode="lin" valueType="num">
                                      <p:cBhvr additive="base">
                                        <p:cTn id="671" dur="500" fill="hold"/>
                                        <p:tgtEl>
                                          <p:spTgt spid="2216"/>
                                        </p:tgtEl>
                                        <p:attrNameLst>
                                          <p:attrName>ppt_x</p:attrName>
                                        </p:attrNameLst>
                                      </p:cBhvr>
                                      <p:tavLst>
                                        <p:tav tm="0">
                                          <p:val>
                                            <p:strVal val="#ppt_x"/>
                                          </p:val>
                                        </p:tav>
                                        <p:tav tm="100000">
                                          <p:val>
                                            <p:strVal val="#ppt_x"/>
                                          </p:val>
                                        </p:tav>
                                      </p:tavLst>
                                    </p:anim>
                                    <p:anim calcmode="lin" valueType="num">
                                      <p:cBhvr additive="base">
                                        <p:cTn id="672" dur="500" fill="hold"/>
                                        <p:tgtEl>
                                          <p:spTgt spid="2216"/>
                                        </p:tgtEl>
                                        <p:attrNameLst>
                                          <p:attrName>ppt_y</p:attrName>
                                        </p:attrNameLst>
                                      </p:cBhvr>
                                      <p:tavLst>
                                        <p:tav tm="0">
                                          <p:val>
                                            <p:strVal val="1+#ppt_h/2"/>
                                          </p:val>
                                        </p:tav>
                                        <p:tav tm="100000">
                                          <p:val>
                                            <p:strVal val="#ppt_y"/>
                                          </p:val>
                                        </p:tav>
                                      </p:tavLst>
                                    </p:anim>
                                  </p:childTnLst>
                                </p:cTn>
                              </p:par>
                              <p:par>
                                <p:cTn id="673" presetID="2" presetClass="entr" presetSubtype="4" fill="hold" nodeType="withEffect">
                                  <p:stCondLst>
                                    <p:cond delay="0"/>
                                  </p:stCondLst>
                                  <p:childTnLst>
                                    <p:set>
                                      <p:cBhvr>
                                        <p:cTn id="674" dur="1" fill="hold">
                                          <p:stCondLst>
                                            <p:cond delay="0"/>
                                          </p:stCondLst>
                                        </p:cTn>
                                        <p:tgtEl>
                                          <p:spTgt spid="2217"/>
                                        </p:tgtEl>
                                        <p:attrNameLst>
                                          <p:attrName>style.visibility</p:attrName>
                                        </p:attrNameLst>
                                      </p:cBhvr>
                                      <p:to>
                                        <p:strVal val="visible"/>
                                      </p:to>
                                    </p:set>
                                    <p:anim calcmode="lin" valueType="num">
                                      <p:cBhvr additive="base">
                                        <p:cTn id="675" dur="500" fill="hold"/>
                                        <p:tgtEl>
                                          <p:spTgt spid="2217"/>
                                        </p:tgtEl>
                                        <p:attrNameLst>
                                          <p:attrName>ppt_x</p:attrName>
                                        </p:attrNameLst>
                                      </p:cBhvr>
                                      <p:tavLst>
                                        <p:tav tm="0">
                                          <p:val>
                                            <p:strVal val="#ppt_x"/>
                                          </p:val>
                                        </p:tav>
                                        <p:tav tm="100000">
                                          <p:val>
                                            <p:strVal val="#ppt_x"/>
                                          </p:val>
                                        </p:tav>
                                      </p:tavLst>
                                    </p:anim>
                                    <p:anim calcmode="lin" valueType="num">
                                      <p:cBhvr additive="base">
                                        <p:cTn id="676" dur="500" fill="hold"/>
                                        <p:tgtEl>
                                          <p:spTgt spid="2217"/>
                                        </p:tgtEl>
                                        <p:attrNameLst>
                                          <p:attrName>ppt_y</p:attrName>
                                        </p:attrNameLst>
                                      </p:cBhvr>
                                      <p:tavLst>
                                        <p:tav tm="0">
                                          <p:val>
                                            <p:strVal val="1+#ppt_h/2"/>
                                          </p:val>
                                        </p:tav>
                                        <p:tav tm="100000">
                                          <p:val>
                                            <p:strVal val="#ppt_y"/>
                                          </p:val>
                                        </p:tav>
                                      </p:tavLst>
                                    </p:anim>
                                  </p:childTnLst>
                                </p:cTn>
                              </p:par>
                              <p:par>
                                <p:cTn id="677" presetID="2" presetClass="entr" presetSubtype="4" fill="hold" nodeType="withEffect">
                                  <p:stCondLst>
                                    <p:cond delay="0"/>
                                  </p:stCondLst>
                                  <p:childTnLst>
                                    <p:set>
                                      <p:cBhvr>
                                        <p:cTn id="678" dur="1" fill="hold">
                                          <p:stCondLst>
                                            <p:cond delay="0"/>
                                          </p:stCondLst>
                                        </p:cTn>
                                        <p:tgtEl>
                                          <p:spTgt spid="2218"/>
                                        </p:tgtEl>
                                        <p:attrNameLst>
                                          <p:attrName>style.visibility</p:attrName>
                                        </p:attrNameLst>
                                      </p:cBhvr>
                                      <p:to>
                                        <p:strVal val="visible"/>
                                      </p:to>
                                    </p:set>
                                    <p:anim calcmode="lin" valueType="num">
                                      <p:cBhvr additive="base">
                                        <p:cTn id="679" dur="500" fill="hold"/>
                                        <p:tgtEl>
                                          <p:spTgt spid="2218"/>
                                        </p:tgtEl>
                                        <p:attrNameLst>
                                          <p:attrName>ppt_x</p:attrName>
                                        </p:attrNameLst>
                                      </p:cBhvr>
                                      <p:tavLst>
                                        <p:tav tm="0">
                                          <p:val>
                                            <p:strVal val="#ppt_x"/>
                                          </p:val>
                                        </p:tav>
                                        <p:tav tm="100000">
                                          <p:val>
                                            <p:strVal val="#ppt_x"/>
                                          </p:val>
                                        </p:tav>
                                      </p:tavLst>
                                    </p:anim>
                                    <p:anim calcmode="lin" valueType="num">
                                      <p:cBhvr additive="base">
                                        <p:cTn id="680" dur="500" fill="hold"/>
                                        <p:tgtEl>
                                          <p:spTgt spid="2218"/>
                                        </p:tgtEl>
                                        <p:attrNameLst>
                                          <p:attrName>ppt_y</p:attrName>
                                        </p:attrNameLst>
                                      </p:cBhvr>
                                      <p:tavLst>
                                        <p:tav tm="0">
                                          <p:val>
                                            <p:strVal val="1+#ppt_h/2"/>
                                          </p:val>
                                        </p:tav>
                                        <p:tav tm="100000">
                                          <p:val>
                                            <p:strVal val="#ppt_y"/>
                                          </p:val>
                                        </p:tav>
                                      </p:tavLst>
                                    </p:anim>
                                  </p:childTnLst>
                                </p:cTn>
                              </p:par>
                              <p:par>
                                <p:cTn id="681" presetID="2" presetClass="entr" presetSubtype="4" fill="hold" nodeType="withEffect">
                                  <p:stCondLst>
                                    <p:cond delay="0"/>
                                  </p:stCondLst>
                                  <p:childTnLst>
                                    <p:set>
                                      <p:cBhvr>
                                        <p:cTn id="682" dur="1" fill="hold">
                                          <p:stCondLst>
                                            <p:cond delay="0"/>
                                          </p:stCondLst>
                                        </p:cTn>
                                        <p:tgtEl>
                                          <p:spTgt spid="2219"/>
                                        </p:tgtEl>
                                        <p:attrNameLst>
                                          <p:attrName>style.visibility</p:attrName>
                                        </p:attrNameLst>
                                      </p:cBhvr>
                                      <p:to>
                                        <p:strVal val="visible"/>
                                      </p:to>
                                    </p:set>
                                    <p:anim calcmode="lin" valueType="num">
                                      <p:cBhvr additive="base">
                                        <p:cTn id="683" dur="500" fill="hold"/>
                                        <p:tgtEl>
                                          <p:spTgt spid="2219"/>
                                        </p:tgtEl>
                                        <p:attrNameLst>
                                          <p:attrName>ppt_x</p:attrName>
                                        </p:attrNameLst>
                                      </p:cBhvr>
                                      <p:tavLst>
                                        <p:tav tm="0">
                                          <p:val>
                                            <p:strVal val="#ppt_x"/>
                                          </p:val>
                                        </p:tav>
                                        <p:tav tm="100000">
                                          <p:val>
                                            <p:strVal val="#ppt_x"/>
                                          </p:val>
                                        </p:tav>
                                      </p:tavLst>
                                    </p:anim>
                                    <p:anim calcmode="lin" valueType="num">
                                      <p:cBhvr additive="base">
                                        <p:cTn id="684" dur="500" fill="hold"/>
                                        <p:tgtEl>
                                          <p:spTgt spid="2219"/>
                                        </p:tgtEl>
                                        <p:attrNameLst>
                                          <p:attrName>ppt_y</p:attrName>
                                        </p:attrNameLst>
                                      </p:cBhvr>
                                      <p:tavLst>
                                        <p:tav tm="0">
                                          <p:val>
                                            <p:strVal val="1+#ppt_h/2"/>
                                          </p:val>
                                        </p:tav>
                                        <p:tav tm="100000">
                                          <p:val>
                                            <p:strVal val="#ppt_y"/>
                                          </p:val>
                                        </p:tav>
                                      </p:tavLst>
                                    </p:anim>
                                  </p:childTnLst>
                                </p:cTn>
                              </p:par>
                              <p:par>
                                <p:cTn id="685" presetID="2" presetClass="entr" presetSubtype="4" fill="hold" nodeType="withEffect">
                                  <p:stCondLst>
                                    <p:cond delay="0"/>
                                  </p:stCondLst>
                                  <p:childTnLst>
                                    <p:set>
                                      <p:cBhvr>
                                        <p:cTn id="686" dur="1" fill="hold">
                                          <p:stCondLst>
                                            <p:cond delay="0"/>
                                          </p:stCondLst>
                                        </p:cTn>
                                        <p:tgtEl>
                                          <p:spTgt spid="2220"/>
                                        </p:tgtEl>
                                        <p:attrNameLst>
                                          <p:attrName>style.visibility</p:attrName>
                                        </p:attrNameLst>
                                      </p:cBhvr>
                                      <p:to>
                                        <p:strVal val="visible"/>
                                      </p:to>
                                    </p:set>
                                    <p:anim calcmode="lin" valueType="num">
                                      <p:cBhvr additive="base">
                                        <p:cTn id="687" dur="500" fill="hold"/>
                                        <p:tgtEl>
                                          <p:spTgt spid="2220"/>
                                        </p:tgtEl>
                                        <p:attrNameLst>
                                          <p:attrName>ppt_x</p:attrName>
                                        </p:attrNameLst>
                                      </p:cBhvr>
                                      <p:tavLst>
                                        <p:tav tm="0">
                                          <p:val>
                                            <p:strVal val="#ppt_x"/>
                                          </p:val>
                                        </p:tav>
                                        <p:tav tm="100000">
                                          <p:val>
                                            <p:strVal val="#ppt_x"/>
                                          </p:val>
                                        </p:tav>
                                      </p:tavLst>
                                    </p:anim>
                                    <p:anim calcmode="lin" valueType="num">
                                      <p:cBhvr additive="base">
                                        <p:cTn id="688" dur="500" fill="hold"/>
                                        <p:tgtEl>
                                          <p:spTgt spid="2220"/>
                                        </p:tgtEl>
                                        <p:attrNameLst>
                                          <p:attrName>ppt_y</p:attrName>
                                        </p:attrNameLst>
                                      </p:cBhvr>
                                      <p:tavLst>
                                        <p:tav tm="0">
                                          <p:val>
                                            <p:strVal val="1+#ppt_h/2"/>
                                          </p:val>
                                        </p:tav>
                                        <p:tav tm="100000">
                                          <p:val>
                                            <p:strVal val="#ppt_y"/>
                                          </p:val>
                                        </p:tav>
                                      </p:tavLst>
                                    </p:anim>
                                  </p:childTnLst>
                                </p:cTn>
                              </p:par>
                              <p:par>
                                <p:cTn id="689" presetID="2" presetClass="entr" presetSubtype="4" fill="hold" nodeType="withEffect">
                                  <p:stCondLst>
                                    <p:cond delay="0"/>
                                  </p:stCondLst>
                                  <p:childTnLst>
                                    <p:set>
                                      <p:cBhvr>
                                        <p:cTn id="690" dur="1" fill="hold">
                                          <p:stCondLst>
                                            <p:cond delay="0"/>
                                          </p:stCondLst>
                                        </p:cTn>
                                        <p:tgtEl>
                                          <p:spTgt spid="2221"/>
                                        </p:tgtEl>
                                        <p:attrNameLst>
                                          <p:attrName>style.visibility</p:attrName>
                                        </p:attrNameLst>
                                      </p:cBhvr>
                                      <p:to>
                                        <p:strVal val="visible"/>
                                      </p:to>
                                    </p:set>
                                    <p:anim calcmode="lin" valueType="num">
                                      <p:cBhvr additive="base">
                                        <p:cTn id="691" dur="500" fill="hold"/>
                                        <p:tgtEl>
                                          <p:spTgt spid="2221"/>
                                        </p:tgtEl>
                                        <p:attrNameLst>
                                          <p:attrName>ppt_x</p:attrName>
                                        </p:attrNameLst>
                                      </p:cBhvr>
                                      <p:tavLst>
                                        <p:tav tm="0">
                                          <p:val>
                                            <p:strVal val="#ppt_x"/>
                                          </p:val>
                                        </p:tav>
                                        <p:tav tm="100000">
                                          <p:val>
                                            <p:strVal val="#ppt_x"/>
                                          </p:val>
                                        </p:tav>
                                      </p:tavLst>
                                    </p:anim>
                                    <p:anim calcmode="lin" valueType="num">
                                      <p:cBhvr additive="base">
                                        <p:cTn id="692" dur="500" fill="hold"/>
                                        <p:tgtEl>
                                          <p:spTgt spid="2221"/>
                                        </p:tgtEl>
                                        <p:attrNameLst>
                                          <p:attrName>ppt_y</p:attrName>
                                        </p:attrNameLst>
                                      </p:cBhvr>
                                      <p:tavLst>
                                        <p:tav tm="0">
                                          <p:val>
                                            <p:strVal val="1+#ppt_h/2"/>
                                          </p:val>
                                        </p:tav>
                                        <p:tav tm="100000">
                                          <p:val>
                                            <p:strVal val="#ppt_y"/>
                                          </p:val>
                                        </p:tav>
                                      </p:tavLst>
                                    </p:anim>
                                  </p:childTnLst>
                                </p:cTn>
                              </p:par>
                              <p:par>
                                <p:cTn id="693" presetID="2" presetClass="entr" presetSubtype="4" fill="hold" nodeType="withEffect">
                                  <p:stCondLst>
                                    <p:cond delay="0"/>
                                  </p:stCondLst>
                                  <p:childTnLst>
                                    <p:set>
                                      <p:cBhvr>
                                        <p:cTn id="694" dur="1" fill="hold">
                                          <p:stCondLst>
                                            <p:cond delay="0"/>
                                          </p:stCondLst>
                                        </p:cTn>
                                        <p:tgtEl>
                                          <p:spTgt spid="2222"/>
                                        </p:tgtEl>
                                        <p:attrNameLst>
                                          <p:attrName>style.visibility</p:attrName>
                                        </p:attrNameLst>
                                      </p:cBhvr>
                                      <p:to>
                                        <p:strVal val="visible"/>
                                      </p:to>
                                    </p:set>
                                    <p:anim calcmode="lin" valueType="num">
                                      <p:cBhvr additive="base">
                                        <p:cTn id="695" dur="500" fill="hold"/>
                                        <p:tgtEl>
                                          <p:spTgt spid="2222"/>
                                        </p:tgtEl>
                                        <p:attrNameLst>
                                          <p:attrName>ppt_x</p:attrName>
                                        </p:attrNameLst>
                                      </p:cBhvr>
                                      <p:tavLst>
                                        <p:tav tm="0">
                                          <p:val>
                                            <p:strVal val="#ppt_x"/>
                                          </p:val>
                                        </p:tav>
                                        <p:tav tm="100000">
                                          <p:val>
                                            <p:strVal val="#ppt_x"/>
                                          </p:val>
                                        </p:tav>
                                      </p:tavLst>
                                    </p:anim>
                                    <p:anim calcmode="lin" valueType="num">
                                      <p:cBhvr additive="base">
                                        <p:cTn id="696" dur="500" fill="hold"/>
                                        <p:tgtEl>
                                          <p:spTgt spid="2222"/>
                                        </p:tgtEl>
                                        <p:attrNameLst>
                                          <p:attrName>ppt_y</p:attrName>
                                        </p:attrNameLst>
                                      </p:cBhvr>
                                      <p:tavLst>
                                        <p:tav tm="0">
                                          <p:val>
                                            <p:strVal val="1+#ppt_h/2"/>
                                          </p:val>
                                        </p:tav>
                                        <p:tav tm="100000">
                                          <p:val>
                                            <p:strVal val="#ppt_y"/>
                                          </p:val>
                                        </p:tav>
                                      </p:tavLst>
                                    </p:anim>
                                  </p:childTnLst>
                                </p:cTn>
                              </p:par>
                              <p:par>
                                <p:cTn id="697" presetID="2" presetClass="entr" presetSubtype="4" fill="hold" nodeType="withEffect">
                                  <p:stCondLst>
                                    <p:cond delay="0"/>
                                  </p:stCondLst>
                                  <p:childTnLst>
                                    <p:set>
                                      <p:cBhvr>
                                        <p:cTn id="698" dur="1" fill="hold">
                                          <p:stCondLst>
                                            <p:cond delay="0"/>
                                          </p:stCondLst>
                                        </p:cTn>
                                        <p:tgtEl>
                                          <p:spTgt spid="2223"/>
                                        </p:tgtEl>
                                        <p:attrNameLst>
                                          <p:attrName>style.visibility</p:attrName>
                                        </p:attrNameLst>
                                      </p:cBhvr>
                                      <p:to>
                                        <p:strVal val="visible"/>
                                      </p:to>
                                    </p:set>
                                    <p:anim calcmode="lin" valueType="num">
                                      <p:cBhvr additive="base">
                                        <p:cTn id="699" dur="500" fill="hold"/>
                                        <p:tgtEl>
                                          <p:spTgt spid="2223"/>
                                        </p:tgtEl>
                                        <p:attrNameLst>
                                          <p:attrName>ppt_x</p:attrName>
                                        </p:attrNameLst>
                                      </p:cBhvr>
                                      <p:tavLst>
                                        <p:tav tm="0">
                                          <p:val>
                                            <p:strVal val="#ppt_x"/>
                                          </p:val>
                                        </p:tav>
                                        <p:tav tm="100000">
                                          <p:val>
                                            <p:strVal val="#ppt_x"/>
                                          </p:val>
                                        </p:tav>
                                      </p:tavLst>
                                    </p:anim>
                                    <p:anim calcmode="lin" valueType="num">
                                      <p:cBhvr additive="base">
                                        <p:cTn id="700" dur="500" fill="hold"/>
                                        <p:tgtEl>
                                          <p:spTgt spid="2223"/>
                                        </p:tgtEl>
                                        <p:attrNameLst>
                                          <p:attrName>ppt_y</p:attrName>
                                        </p:attrNameLst>
                                      </p:cBhvr>
                                      <p:tavLst>
                                        <p:tav tm="0">
                                          <p:val>
                                            <p:strVal val="1+#ppt_h/2"/>
                                          </p:val>
                                        </p:tav>
                                        <p:tav tm="100000">
                                          <p:val>
                                            <p:strVal val="#ppt_y"/>
                                          </p:val>
                                        </p:tav>
                                      </p:tavLst>
                                    </p:anim>
                                  </p:childTnLst>
                                </p:cTn>
                              </p:par>
                              <p:par>
                                <p:cTn id="701" presetID="2" presetClass="entr" presetSubtype="4" fill="hold" nodeType="withEffect">
                                  <p:stCondLst>
                                    <p:cond delay="0"/>
                                  </p:stCondLst>
                                  <p:childTnLst>
                                    <p:set>
                                      <p:cBhvr>
                                        <p:cTn id="702" dur="1" fill="hold">
                                          <p:stCondLst>
                                            <p:cond delay="0"/>
                                          </p:stCondLst>
                                        </p:cTn>
                                        <p:tgtEl>
                                          <p:spTgt spid="2224"/>
                                        </p:tgtEl>
                                        <p:attrNameLst>
                                          <p:attrName>style.visibility</p:attrName>
                                        </p:attrNameLst>
                                      </p:cBhvr>
                                      <p:to>
                                        <p:strVal val="visible"/>
                                      </p:to>
                                    </p:set>
                                    <p:anim calcmode="lin" valueType="num">
                                      <p:cBhvr additive="base">
                                        <p:cTn id="703" dur="500" fill="hold"/>
                                        <p:tgtEl>
                                          <p:spTgt spid="2224"/>
                                        </p:tgtEl>
                                        <p:attrNameLst>
                                          <p:attrName>ppt_x</p:attrName>
                                        </p:attrNameLst>
                                      </p:cBhvr>
                                      <p:tavLst>
                                        <p:tav tm="0">
                                          <p:val>
                                            <p:strVal val="#ppt_x"/>
                                          </p:val>
                                        </p:tav>
                                        <p:tav tm="100000">
                                          <p:val>
                                            <p:strVal val="#ppt_x"/>
                                          </p:val>
                                        </p:tav>
                                      </p:tavLst>
                                    </p:anim>
                                    <p:anim calcmode="lin" valueType="num">
                                      <p:cBhvr additive="base">
                                        <p:cTn id="704" dur="500" fill="hold"/>
                                        <p:tgtEl>
                                          <p:spTgt spid="2224"/>
                                        </p:tgtEl>
                                        <p:attrNameLst>
                                          <p:attrName>ppt_y</p:attrName>
                                        </p:attrNameLst>
                                      </p:cBhvr>
                                      <p:tavLst>
                                        <p:tav tm="0">
                                          <p:val>
                                            <p:strVal val="1+#ppt_h/2"/>
                                          </p:val>
                                        </p:tav>
                                        <p:tav tm="100000">
                                          <p:val>
                                            <p:strVal val="#ppt_y"/>
                                          </p:val>
                                        </p:tav>
                                      </p:tavLst>
                                    </p:anim>
                                  </p:childTnLst>
                                </p:cTn>
                              </p:par>
                              <p:par>
                                <p:cTn id="705" presetID="2" presetClass="entr" presetSubtype="4" fill="hold" nodeType="withEffect">
                                  <p:stCondLst>
                                    <p:cond delay="0"/>
                                  </p:stCondLst>
                                  <p:childTnLst>
                                    <p:set>
                                      <p:cBhvr>
                                        <p:cTn id="706" dur="1" fill="hold">
                                          <p:stCondLst>
                                            <p:cond delay="0"/>
                                          </p:stCondLst>
                                        </p:cTn>
                                        <p:tgtEl>
                                          <p:spTgt spid="2225"/>
                                        </p:tgtEl>
                                        <p:attrNameLst>
                                          <p:attrName>style.visibility</p:attrName>
                                        </p:attrNameLst>
                                      </p:cBhvr>
                                      <p:to>
                                        <p:strVal val="visible"/>
                                      </p:to>
                                    </p:set>
                                    <p:anim calcmode="lin" valueType="num">
                                      <p:cBhvr additive="base">
                                        <p:cTn id="707" dur="500" fill="hold"/>
                                        <p:tgtEl>
                                          <p:spTgt spid="2225"/>
                                        </p:tgtEl>
                                        <p:attrNameLst>
                                          <p:attrName>ppt_x</p:attrName>
                                        </p:attrNameLst>
                                      </p:cBhvr>
                                      <p:tavLst>
                                        <p:tav tm="0">
                                          <p:val>
                                            <p:strVal val="#ppt_x"/>
                                          </p:val>
                                        </p:tav>
                                        <p:tav tm="100000">
                                          <p:val>
                                            <p:strVal val="#ppt_x"/>
                                          </p:val>
                                        </p:tav>
                                      </p:tavLst>
                                    </p:anim>
                                    <p:anim calcmode="lin" valueType="num">
                                      <p:cBhvr additive="base">
                                        <p:cTn id="708" dur="500" fill="hold"/>
                                        <p:tgtEl>
                                          <p:spTgt spid="2225"/>
                                        </p:tgtEl>
                                        <p:attrNameLst>
                                          <p:attrName>ppt_y</p:attrName>
                                        </p:attrNameLst>
                                      </p:cBhvr>
                                      <p:tavLst>
                                        <p:tav tm="0">
                                          <p:val>
                                            <p:strVal val="1+#ppt_h/2"/>
                                          </p:val>
                                        </p:tav>
                                        <p:tav tm="100000">
                                          <p:val>
                                            <p:strVal val="#ppt_y"/>
                                          </p:val>
                                        </p:tav>
                                      </p:tavLst>
                                    </p:anim>
                                  </p:childTnLst>
                                </p:cTn>
                              </p:par>
                              <p:par>
                                <p:cTn id="709" presetID="2" presetClass="entr" presetSubtype="4" fill="hold" nodeType="withEffect">
                                  <p:stCondLst>
                                    <p:cond delay="0"/>
                                  </p:stCondLst>
                                  <p:childTnLst>
                                    <p:set>
                                      <p:cBhvr>
                                        <p:cTn id="710" dur="1" fill="hold">
                                          <p:stCondLst>
                                            <p:cond delay="0"/>
                                          </p:stCondLst>
                                        </p:cTn>
                                        <p:tgtEl>
                                          <p:spTgt spid="2226"/>
                                        </p:tgtEl>
                                        <p:attrNameLst>
                                          <p:attrName>style.visibility</p:attrName>
                                        </p:attrNameLst>
                                      </p:cBhvr>
                                      <p:to>
                                        <p:strVal val="visible"/>
                                      </p:to>
                                    </p:set>
                                    <p:anim calcmode="lin" valueType="num">
                                      <p:cBhvr additive="base">
                                        <p:cTn id="711" dur="500" fill="hold"/>
                                        <p:tgtEl>
                                          <p:spTgt spid="2226"/>
                                        </p:tgtEl>
                                        <p:attrNameLst>
                                          <p:attrName>ppt_x</p:attrName>
                                        </p:attrNameLst>
                                      </p:cBhvr>
                                      <p:tavLst>
                                        <p:tav tm="0">
                                          <p:val>
                                            <p:strVal val="#ppt_x"/>
                                          </p:val>
                                        </p:tav>
                                        <p:tav tm="100000">
                                          <p:val>
                                            <p:strVal val="#ppt_x"/>
                                          </p:val>
                                        </p:tav>
                                      </p:tavLst>
                                    </p:anim>
                                    <p:anim calcmode="lin" valueType="num">
                                      <p:cBhvr additive="base">
                                        <p:cTn id="712" dur="500" fill="hold"/>
                                        <p:tgtEl>
                                          <p:spTgt spid="2226"/>
                                        </p:tgtEl>
                                        <p:attrNameLst>
                                          <p:attrName>ppt_y</p:attrName>
                                        </p:attrNameLst>
                                      </p:cBhvr>
                                      <p:tavLst>
                                        <p:tav tm="0">
                                          <p:val>
                                            <p:strVal val="1+#ppt_h/2"/>
                                          </p:val>
                                        </p:tav>
                                        <p:tav tm="100000">
                                          <p:val>
                                            <p:strVal val="#ppt_y"/>
                                          </p:val>
                                        </p:tav>
                                      </p:tavLst>
                                    </p:anim>
                                  </p:childTnLst>
                                </p:cTn>
                              </p:par>
                              <p:par>
                                <p:cTn id="713" presetID="2" presetClass="entr" presetSubtype="4" fill="hold" nodeType="withEffect">
                                  <p:stCondLst>
                                    <p:cond delay="0"/>
                                  </p:stCondLst>
                                  <p:childTnLst>
                                    <p:set>
                                      <p:cBhvr>
                                        <p:cTn id="714" dur="1" fill="hold">
                                          <p:stCondLst>
                                            <p:cond delay="0"/>
                                          </p:stCondLst>
                                        </p:cTn>
                                        <p:tgtEl>
                                          <p:spTgt spid="2227"/>
                                        </p:tgtEl>
                                        <p:attrNameLst>
                                          <p:attrName>style.visibility</p:attrName>
                                        </p:attrNameLst>
                                      </p:cBhvr>
                                      <p:to>
                                        <p:strVal val="visible"/>
                                      </p:to>
                                    </p:set>
                                    <p:anim calcmode="lin" valueType="num">
                                      <p:cBhvr additive="base">
                                        <p:cTn id="715" dur="500" fill="hold"/>
                                        <p:tgtEl>
                                          <p:spTgt spid="2227"/>
                                        </p:tgtEl>
                                        <p:attrNameLst>
                                          <p:attrName>ppt_x</p:attrName>
                                        </p:attrNameLst>
                                      </p:cBhvr>
                                      <p:tavLst>
                                        <p:tav tm="0">
                                          <p:val>
                                            <p:strVal val="#ppt_x"/>
                                          </p:val>
                                        </p:tav>
                                        <p:tav tm="100000">
                                          <p:val>
                                            <p:strVal val="#ppt_x"/>
                                          </p:val>
                                        </p:tav>
                                      </p:tavLst>
                                    </p:anim>
                                    <p:anim calcmode="lin" valueType="num">
                                      <p:cBhvr additive="base">
                                        <p:cTn id="716" dur="500" fill="hold"/>
                                        <p:tgtEl>
                                          <p:spTgt spid="2227"/>
                                        </p:tgtEl>
                                        <p:attrNameLst>
                                          <p:attrName>ppt_y</p:attrName>
                                        </p:attrNameLst>
                                      </p:cBhvr>
                                      <p:tavLst>
                                        <p:tav tm="0">
                                          <p:val>
                                            <p:strVal val="1+#ppt_h/2"/>
                                          </p:val>
                                        </p:tav>
                                        <p:tav tm="100000">
                                          <p:val>
                                            <p:strVal val="#ppt_y"/>
                                          </p:val>
                                        </p:tav>
                                      </p:tavLst>
                                    </p:anim>
                                  </p:childTnLst>
                                </p:cTn>
                              </p:par>
                              <p:par>
                                <p:cTn id="717" presetID="2" presetClass="entr" presetSubtype="4" fill="hold" nodeType="withEffect">
                                  <p:stCondLst>
                                    <p:cond delay="0"/>
                                  </p:stCondLst>
                                  <p:childTnLst>
                                    <p:set>
                                      <p:cBhvr>
                                        <p:cTn id="718" dur="1" fill="hold">
                                          <p:stCondLst>
                                            <p:cond delay="0"/>
                                          </p:stCondLst>
                                        </p:cTn>
                                        <p:tgtEl>
                                          <p:spTgt spid="2228"/>
                                        </p:tgtEl>
                                        <p:attrNameLst>
                                          <p:attrName>style.visibility</p:attrName>
                                        </p:attrNameLst>
                                      </p:cBhvr>
                                      <p:to>
                                        <p:strVal val="visible"/>
                                      </p:to>
                                    </p:set>
                                    <p:anim calcmode="lin" valueType="num">
                                      <p:cBhvr additive="base">
                                        <p:cTn id="719" dur="500" fill="hold"/>
                                        <p:tgtEl>
                                          <p:spTgt spid="2228"/>
                                        </p:tgtEl>
                                        <p:attrNameLst>
                                          <p:attrName>ppt_x</p:attrName>
                                        </p:attrNameLst>
                                      </p:cBhvr>
                                      <p:tavLst>
                                        <p:tav tm="0">
                                          <p:val>
                                            <p:strVal val="#ppt_x"/>
                                          </p:val>
                                        </p:tav>
                                        <p:tav tm="100000">
                                          <p:val>
                                            <p:strVal val="#ppt_x"/>
                                          </p:val>
                                        </p:tav>
                                      </p:tavLst>
                                    </p:anim>
                                    <p:anim calcmode="lin" valueType="num">
                                      <p:cBhvr additive="base">
                                        <p:cTn id="720" dur="500" fill="hold"/>
                                        <p:tgtEl>
                                          <p:spTgt spid="2228"/>
                                        </p:tgtEl>
                                        <p:attrNameLst>
                                          <p:attrName>ppt_y</p:attrName>
                                        </p:attrNameLst>
                                      </p:cBhvr>
                                      <p:tavLst>
                                        <p:tav tm="0">
                                          <p:val>
                                            <p:strVal val="1+#ppt_h/2"/>
                                          </p:val>
                                        </p:tav>
                                        <p:tav tm="100000">
                                          <p:val>
                                            <p:strVal val="#ppt_y"/>
                                          </p:val>
                                        </p:tav>
                                      </p:tavLst>
                                    </p:anim>
                                  </p:childTnLst>
                                </p:cTn>
                              </p:par>
                              <p:par>
                                <p:cTn id="721" presetID="2" presetClass="entr" presetSubtype="4" fill="hold" nodeType="withEffect">
                                  <p:stCondLst>
                                    <p:cond delay="0"/>
                                  </p:stCondLst>
                                  <p:childTnLst>
                                    <p:set>
                                      <p:cBhvr>
                                        <p:cTn id="722" dur="1" fill="hold">
                                          <p:stCondLst>
                                            <p:cond delay="0"/>
                                          </p:stCondLst>
                                        </p:cTn>
                                        <p:tgtEl>
                                          <p:spTgt spid="2229"/>
                                        </p:tgtEl>
                                        <p:attrNameLst>
                                          <p:attrName>style.visibility</p:attrName>
                                        </p:attrNameLst>
                                      </p:cBhvr>
                                      <p:to>
                                        <p:strVal val="visible"/>
                                      </p:to>
                                    </p:set>
                                    <p:anim calcmode="lin" valueType="num">
                                      <p:cBhvr additive="base">
                                        <p:cTn id="723" dur="500" fill="hold"/>
                                        <p:tgtEl>
                                          <p:spTgt spid="2229"/>
                                        </p:tgtEl>
                                        <p:attrNameLst>
                                          <p:attrName>ppt_x</p:attrName>
                                        </p:attrNameLst>
                                      </p:cBhvr>
                                      <p:tavLst>
                                        <p:tav tm="0">
                                          <p:val>
                                            <p:strVal val="#ppt_x"/>
                                          </p:val>
                                        </p:tav>
                                        <p:tav tm="100000">
                                          <p:val>
                                            <p:strVal val="#ppt_x"/>
                                          </p:val>
                                        </p:tav>
                                      </p:tavLst>
                                    </p:anim>
                                    <p:anim calcmode="lin" valueType="num">
                                      <p:cBhvr additive="base">
                                        <p:cTn id="724" dur="500" fill="hold"/>
                                        <p:tgtEl>
                                          <p:spTgt spid="2229"/>
                                        </p:tgtEl>
                                        <p:attrNameLst>
                                          <p:attrName>ppt_y</p:attrName>
                                        </p:attrNameLst>
                                      </p:cBhvr>
                                      <p:tavLst>
                                        <p:tav tm="0">
                                          <p:val>
                                            <p:strVal val="1+#ppt_h/2"/>
                                          </p:val>
                                        </p:tav>
                                        <p:tav tm="100000">
                                          <p:val>
                                            <p:strVal val="#ppt_y"/>
                                          </p:val>
                                        </p:tav>
                                      </p:tavLst>
                                    </p:anim>
                                  </p:childTnLst>
                                </p:cTn>
                              </p:par>
                              <p:par>
                                <p:cTn id="725" presetID="2" presetClass="entr" presetSubtype="4" fill="hold" nodeType="withEffect">
                                  <p:stCondLst>
                                    <p:cond delay="0"/>
                                  </p:stCondLst>
                                  <p:childTnLst>
                                    <p:set>
                                      <p:cBhvr>
                                        <p:cTn id="726" dur="1" fill="hold">
                                          <p:stCondLst>
                                            <p:cond delay="0"/>
                                          </p:stCondLst>
                                        </p:cTn>
                                        <p:tgtEl>
                                          <p:spTgt spid="2230"/>
                                        </p:tgtEl>
                                        <p:attrNameLst>
                                          <p:attrName>style.visibility</p:attrName>
                                        </p:attrNameLst>
                                      </p:cBhvr>
                                      <p:to>
                                        <p:strVal val="visible"/>
                                      </p:to>
                                    </p:set>
                                    <p:anim calcmode="lin" valueType="num">
                                      <p:cBhvr additive="base">
                                        <p:cTn id="727" dur="500" fill="hold"/>
                                        <p:tgtEl>
                                          <p:spTgt spid="2230"/>
                                        </p:tgtEl>
                                        <p:attrNameLst>
                                          <p:attrName>ppt_x</p:attrName>
                                        </p:attrNameLst>
                                      </p:cBhvr>
                                      <p:tavLst>
                                        <p:tav tm="0">
                                          <p:val>
                                            <p:strVal val="#ppt_x"/>
                                          </p:val>
                                        </p:tav>
                                        <p:tav tm="100000">
                                          <p:val>
                                            <p:strVal val="#ppt_x"/>
                                          </p:val>
                                        </p:tav>
                                      </p:tavLst>
                                    </p:anim>
                                    <p:anim calcmode="lin" valueType="num">
                                      <p:cBhvr additive="base">
                                        <p:cTn id="728" dur="500" fill="hold"/>
                                        <p:tgtEl>
                                          <p:spTgt spid="2230"/>
                                        </p:tgtEl>
                                        <p:attrNameLst>
                                          <p:attrName>ppt_y</p:attrName>
                                        </p:attrNameLst>
                                      </p:cBhvr>
                                      <p:tavLst>
                                        <p:tav tm="0">
                                          <p:val>
                                            <p:strVal val="1+#ppt_h/2"/>
                                          </p:val>
                                        </p:tav>
                                        <p:tav tm="100000">
                                          <p:val>
                                            <p:strVal val="#ppt_y"/>
                                          </p:val>
                                        </p:tav>
                                      </p:tavLst>
                                    </p:anim>
                                  </p:childTnLst>
                                </p:cTn>
                              </p:par>
                              <p:par>
                                <p:cTn id="729" presetID="2" presetClass="entr" presetSubtype="4" fill="hold" nodeType="withEffect">
                                  <p:stCondLst>
                                    <p:cond delay="0"/>
                                  </p:stCondLst>
                                  <p:childTnLst>
                                    <p:set>
                                      <p:cBhvr>
                                        <p:cTn id="730" dur="1" fill="hold">
                                          <p:stCondLst>
                                            <p:cond delay="0"/>
                                          </p:stCondLst>
                                        </p:cTn>
                                        <p:tgtEl>
                                          <p:spTgt spid="2231"/>
                                        </p:tgtEl>
                                        <p:attrNameLst>
                                          <p:attrName>style.visibility</p:attrName>
                                        </p:attrNameLst>
                                      </p:cBhvr>
                                      <p:to>
                                        <p:strVal val="visible"/>
                                      </p:to>
                                    </p:set>
                                    <p:anim calcmode="lin" valueType="num">
                                      <p:cBhvr additive="base">
                                        <p:cTn id="731" dur="500" fill="hold"/>
                                        <p:tgtEl>
                                          <p:spTgt spid="2231"/>
                                        </p:tgtEl>
                                        <p:attrNameLst>
                                          <p:attrName>ppt_x</p:attrName>
                                        </p:attrNameLst>
                                      </p:cBhvr>
                                      <p:tavLst>
                                        <p:tav tm="0">
                                          <p:val>
                                            <p:strVal val="#ppt_x"/>
                                          </p:val>
                                        </p:tav>
                                        <p:tav tm="100000">
                                          <p:val>
                                            <p:strVal val="#ppt_x"/>
                                          </p:val>
                                        </p:tav>
                                      </p:tavLst>
                                    </p:anim>
                                    <p:anim calcmode="lin" valueType="num">
                                      <p:cBhvr additive="base">
                                        <p:cTn id="732" dur="500" fill="hold"/>
                                        <p:tgtEl>
                                          <p:spTgt spid="2231"/>
                                        </p:tgtEl>
                                        <p:attrNameLst>
                                          <p:attrName>ppt_y</p:attrName>
                                        </p:attrNameLst>
                                      </p:cBhvr>
                                      <p:tavLst>
                                        <p:tav tm="0">
                                          <p:val>
                                            <p:strVal val="1+#ppt_h/2"/>
                                          </p:val>
                                        </p:tav>
                                        <p:tav tm="100000">
                                          <p:val>
                                            <p:strVal val="#ppt_y"/>
                                          </p:val>
                                        </p:tav>
                                      </p:tavLst>
                                    </p:anim>
                                  </p:childTnLst>
                                </p:cTn>
                              </p:par>
                              <p:par>
                                <p:cTn id="733" presetID="2" presetClass="entr" presetSubtype="4" fill="hold" nodeType="withEffect">
                                  <p:stCondLst>
                                    <p:cond delay="0"/>
                                  </p:stCondLst>
                                  <p:childTnLst>
                                    <p:set>
                                      <p:cBhvr>
                                        <p:cTn id="734" dur="1" fill="hold">
                                          <p:stCondLst>
                                            <p:cond delay="0"/>
                                          </p:stCondLst>
                                        </p:cTn>
                                        <p:tgtEl>
                                          <p:spTgt spid="2232"/>
                                        </p:tgtEl>
                                        <p:attrNameLst>
                                          <p:attrName>style.visibility</p:attrName>
                                        </p:attrNameLst>
                                      </p:cBhvr>
                                      <p:to>
                                        <p:strVal val="visible"/>
                                      </p:to>
                                    </p:set>
                                    <p:anim calcmode="lin" valueType="num">
                                      <p:cBhvr additive="base">
                                        <p:cTn id="735" dur="500" fill="hold"/>
                                        <p:tgtEl>
                                          <p:spTgt spid="2232"/>
                                        </p:tgtEl>
                                        <p:attrNameLst>
                                          <p:attrName>ppt_x</p:attrName>
                                        </p:attrNameLst>
                                      </p:cBhvr>
                                      <p:tavLst>
                                        <p:tav tm="0">
                                          <p:val>
                                            <p:strVal val="#ppt_x"/>
                                          </p:val>
                                        </p:tav>
                                        <p:tav tm="100000">
                                          <p:val>
                                            <p:strVal val="#ppt_x"/>
                                          </p:val>
                                        </p:tav>
                                      </p:tavLst>
                                    </p:anim>
                                    <p:anim calcmode="lin" valueType="num">
                                      <p:cBhvr additive="base">
                                        <p:cTn id="736" dur="500" fill="hold"/>
                                        <p:tgtEl>
                                          <p:spTgt spid="2232"/>
                                        </p:tgtEl>
                                        <p:attrNameLst>
                                          <p:attrName>ppt_y</p:attrName>
                                        </p:attrNameLst>
                                      </p:cBhvr>
                                      <p:tavLst>
                                        <p:tav tm="0">
                                          <p:val>
                                            <p:strVal val="1+#ppt_h/2"/>
                                          </p:val>
                                        </p:tav>
                                        <p:tav tm="100000">
                                          <p:val>
                                            <p:strVal val="#ppt_y"/>
                                          </p:val>
                                        </p:tav>
                                      </p:tavLst>
                                    </p:anim>
                                  </p:childTnLst>
                                </p:cTn>
                              </p:par>
                              <p:par>
                                <p:cTn id="737" presetID="2" presetClass="entr" presetSubtype="4" fill="hold" nodeType="withEffect">
                                  <p:stCondLst>
                                    <p:cond delay="0"/>
                                  </p:stCondLst>
                                  <p:childTnLst>
                                    <p:set>
                                      <p:cBhvr>
                                        <p:cTn id="738" dur="1" fill="hold">
                                          <p:stCondLst>
                                            <p:cond delay="0"/>
                                          </p:stCondLst>
                                        </p:cTn>
                                        <p:tgtEl>
                                          <p:spTgt spid="2233"/>
                                        </p:tgtEl>
                                        <p:attrNameLst>
                                          <p:attrName>style.visibility</p:attrName>
                                        </p:attrNameLst>
                                      </p:cBhvr>
                                      <p:to>
                                        <p:strVal val="visible"/>
                                      </p:to>
                                    </p:set>
                                    <p:anim calcmode="lin" valueType="num">
                                      <p:cBhvr additive="base">
                                        <p:cTn id="739" dur="500" fill="hold"/>
                                        <p:tgtEl>
                                          <p:spTgt spid="2233"/>
                                        </p:tgtEl>
                                        <p:attrNameLst>
                                          <p:attrName>ppt_x</p:attrName>
                                        </p:attrNameLst>
                                      </p:cBhvr>
                                      <p:tavLst>
                                        <p:tav tm="0">
                                          <p:val>
                                            <p:strVal val="#ppt_x"/>
                                          </p:val>
                                        </p:tav>
                                        <p:tav tm="100000">
                                          <p:val>
                                            <p:strVal val="#ppt_x"/>
                                          </p:val>
                                        </p:tav>
                                      </p:tavLst>
                                    </p:anim>
                                    <p:anim calcmode="lin" valueType="num">
                                      <p:cBhvr additive="base">
                                        <p:cTn id="740" dur="500" fill="hold"/>
                                        <p:tgtEl>
                                          <p:spTgt spid="2233"/>
                                        </p:tgtEl>
                                        <p:attrNameLst>
                                          <p:attrName>ppt_y</p:attrName>
                                        </p:attrNameLst>
                                      </p:cBhvr>
                                      <p:tavLst>
                                        <p:tav tm="0">
                                          <p:val>
                                            <p:strVal val="1+#ppt_h/2"/>
                                          </p:val>
                                        </p:tav>
                                        <p:tav tm="100000">
                                          <p:val>
                                            <p:strVal val="#ppt_y"/>
                                          </p:val>
                                        </p:tav>
                                      </p:tavLst>
                                    </p:anim>
                                  </p:childTnLst>
                                </p:cTn>
                              </p:par>
                              <p:par>
                                <p:cTn id="741" presetID="2" presetClass="entr" presetSubtype="4" fill="hold" nodeType="withEffect">
                                  <p:stCondLst>
                                    <p:cond delay="0"/>
                                  </p:stCondLst>
                                  <p:childTnLst>
                                    <p:set>
                                      <p:cBhvr>
                                        <p:cTn id="742" dur="1" fill="hold">
                                          <p:stCondLst>
                                            <p:cond delay="0"/>
                                          </p:stCondLst>
                                        </p:cTn>
                                        <p:tgtEl>
                                          <p:spTgt spid="2234"/>
                                        </p:tgtEl>
                                        <p:attrNameLst>
                                          <p:attrName>style.visibility</p:attrName>
                                        </p:attrNameLst>
                                      </p:cBhvr>
                                      <p:to>
                                        <p:strVal val="visible"/>
                                      </p:to>
                                    </p:set>
                                    <p:anim calcmode="lin" valueType="num">
                                      <p:cBhvr additive="base">
                                        <p:cTn id="743" dur="500" fill="hold"/>
                                        <p:tgtEl>
                                          <p:spTgt spid="2234"/>
                                        </p:tgtEl>
                                        <p:attrNameLst>
                                          <p:attrName>ppt_x</p:attrName>
                                        </p:attrNameLst>
                                      </p:cBhvr>
                                      <p:tavLst>
                                        <p:tav tm="0">
                                          <p:val>
                                            <p:strVal val="#ppt_x"/>
                                          </p:val>
                                        </p:tav>
                                        <p:tav tm="100000">
                                          <p:val>
                                            <p:strVal val="#ppt_x"/>
                                          </p:val>
                                        </p:tav>
                                      </p:tavLst>
                                    </p:anim>
                                    <p:anim calcmode="lin" valueType="num">
                                      <p:cBhvr additive="base">
                                        <p:cTn id="744" dur="500" fill="hold"/>
                                        <p:tgtEl>
                                          <p:spTgt spid="2234"/>
                                        </p:tgtEl>
                                        <p:attrNameLst>
                                          <p:attrName>ppt_y</p:attrName>
                                        </p:attrNameLst>
                                      </p:cBhvr>
                                      <p:tavLst>
                                        <p:tav tm="0">
                                          <p:val>
                                            <p:strVal val="1+#ppt_h/2"/>
                                          </p:val>
                                        </p:tav>
                                        <p:tav tm="100000">
                                          <p:val>
                                            <p:strVal val="#ppt_y"/>
                                          </p:val>
                                        </p:tav>
                                      </p:tavLst>
                                    </p:anim>
                                  </p:childTnLst>
                                </p:cTn>
                              </p:par>
                              <p:par>
                                <p:cTn id="745" presetID="2" presetClass="entr" presetSubtype="4" fill="hold" nodeType="withEffect">
                                  <p:stCondLst>
                                    <p:cond delay="0"/>
                                  </p:stCondLst>
                                  <p:childTnLst>
                                    <p:set>
                                      <p:cBhvr>
                                        <p:cTn id="746" dur="1" fill="hold">
                                          <p:stCondLst>
                                            <p:cond delay="0"/>
                                          </p:stCondLst>
                                        </p:cTn>
                                        <p:tgtEl>
                                          <p:spTgt spid="2235"/>
                                        </p:tgtEl>
                                        <p:attrNameLst>
                                          <p:attrName>style.visibility</p:attrName>
                                        </p:attrNameLst>
                                      </p:cBhvr>
                                      <p:to>
                                        <p:strVal val="visible"/>
                                      </p:to>
                                    </p:set>
                                    <p:anim calcmode="lin" valueType="num">
                                      <p:cBhvr additive="base">
                                        <p:cTn id="747" dur="500" fill="hold"/>
                                        <p:tgtEl>
                                          <p:spTgt spid="2235"/>
                                        </p:tgtEl>
                                        <p:attrNameLst>
                                          <p:attrName>ppt_x</p:attrName>
                                        </p:attrNameLst>
                                      </p:cBhvr>
                                      <p:tavLst>
                                        <p:tav tm="0">
                                          <p:val>
                                            <p:strVal val="#ppt_x"/>
                                          </p:val>
                                        </p:tav>
                                        <p:tav tm="100000">
                                          <p:val>
                                            <p:strVal val="#ppt_x"/>
                                          </p:val>
                                        </p:tav>
                                      </p:tavLst>
                                    </p:anim>
                                    <p:anim calcmode="lin" valueType="num">
                                      <p:cBhvr additive="base">
                                        <p:cTn id="748" dur="500" fill="hold"/>
                                        <p:tgtEl>
                                          <p:spTgt spid="2235"/>
                                        </p:tgtEl>
                                        <p:attrNameLst>
                                          <p:attrName>ppt_y</p:attrName>
                                        </p:attrNameLst>
                                      </p:cBhvr>
                                      <p:tavLst>
                                        <p:tav tm="0">
                                          <p:val>
                                            <p:strVal val="1+#ppt_h/2"/>
                                          </p:val>
                                        </p:tav>
                                        <p:tav tm="100000">
                                          <p:val>
                                            <p:strVal val="#ppt_y"/>
                                          </p:val>
                                        </p:tav>
                                      </p:tavLst>
                                    </p:anim>
                                  </p:childTnLst>
                                </p:cTn>
                              </p:par>
                              <p:par>
                                <p:cTn id="749" presetID="2" presetClass="entr" presetSubtype="4" fill="hold" nodeType="withEffect">
                                  <p:stCondLst>
                                    <p:cond delay="0"/>
                                  </p:stCondLst>
                                  <p:childTnLst>
                                    <p:set>
                                      <p:cBhvr>
                                        <p:cTn id="750" dur="1" fill="hold">
                                          <p:stCondLst>
                                            <p:cond delay="0"/>
                                          </p:stCondLst>
                                        </p:cTn>
                                        <p:tgtEl>
                                          <p:spTgt spid="2236"/>
                                        </p:tgtEl>
                                        <p:attrNameLst>
                                          <p:attrName>style.visibility</p:attrName>
                                        </p:attrNameLst>
                                      </p:cBhvr>
                                      <p:to>
                                        <p:strVal val="visible"/>
                                      </p:to>
                                    </p:set>
                                    <p:anim calcmode="lin" valueType="num">
                                      <p:cBhvr additive="base">
                                        <p:cTn id="751" dur="500" fill="hold"/>
                                        <p:tgtEl>
                                          <p:spTgt spid="2236"/>
                                        </p:tgtEl>
                                        <p:attrNameLst>
                                          <p:attrName>ppt_x</p:attrName>
                                        </p:attrNameLst>
                                      </p:cBhvr>
                                      <p:tavLst>
                                        <p:tav tm="0">
                                          <p:val>
                                            <p:strVal val="#ppt_x"/>
                                          </p:val>
                                        </p:tav>
                                        <p:tav tm="100000">
                                          <p:val>
                                            <p:strVal val="#ppt_x"/>
                                          </p:val>
                                        </p:tav>
                                      </p:tavLst>
                                    </p:anim>
                                    <p:anim calcmode="lin" valueType="num">
                                      <p:cBhvr additive="base">
                                        <p:cTn id="752" dur="500" fill="hold"/>
                                        <p:tgtEl>
                                          <p:spTgt spid="2236"/>
                                        </p:tgtEl>
                                        <p:attrNameLst>
                                          <p:attrName>ppt_y</p:attrName>
                                        </p:attrNameLst>
                                      </p:cBhvr>
                                      <p:tavLst>
                                        <p:tav tm="0">
                                          <p:val>
                                            <p:strVal val="1+#ppt_h/2"/>
                                          </p:val>
                                        </p:tav>
                                        <p:tav tm="100000">
                                          <p:val>
                                            <p:strVal val="#ppt_y"/>
                                          </p:val>
                                        </p:tav>
                                      </p:tavLst>
                                    </p:anim>
                                  </p:childTnLst>
                                </p:cTn>
                              </p:par>
                              <p:par>
                                <p:cTn id="753" presetID="2" presetClass="entr" presetSubtype="4" fill="hold" nodeType="withEffect">
                                  <p:stCondLst>
                                    <p:cond delay="0"/>
                                  </p:stCondLst>
                                  <p:childTnLst>
                                    <p:set>
                                      <p:cBhvr>
                                        <p:cTn id="754" dur="1" fill="hold">
                                          <p:stCondLst>
                                            <p:cond delay="0"/>
                                          </p:stCondLst>
                                        </p:cTn>
                                        <p:tgtEl>
                                          <p:spTgt spid="2237"/>
                                        </p:tgtEl>
                                        <p:attrNameLst>
                                          <p:attrName>style.visibility</p:attrName>
                                        </p:attrNameLst>
                                      </p:cBhvr>
                                      <p:to>
                                        <p:strVal val="visible"/>
                                      </p:to>
                                    </p:set>
                                    <p:anim calcmode="lin" valueType="num">
                                      <p:cBhvr additive="base">
                                        <p:cTn id="755" dur="500" fill="hold"/>
                                        <p:tgtEl>
                                          <p:spTgt spid="2237"/>
                                        </p:tgtEl>
                                        <p:attrNameLst>
                                          <p:attrName>ppt_x</p:attrName>
                                        </p:attrNameLst>
                                      </p:cBhvr>
                                      <p:tavLst>
                                        <p:tav tm="0">
                                          <p:val>
                                            <p:strVal val="#ppt_x"/>
                                          </p:val>
                                        </p:tav>
                                        <p:tav tm="100000">
                                          <p:val>
                                            <p:strVal val="#ppt_x"/>
                                          </p:val>
                                        </p:tav>
                                      </p:tavLst>
                                    </p:anim>
                                    <p:anim calcmode="lin" valueType="num">
                                      <p:cBhvr additive="base">
                                        <p:cTn id="756" dur="500" fill="hold"/>
                                        <p:tgtEl>
                                          <p:spTgt spid="2237"/>
                                        </p:tgtEl>
                                        <p:attrNameLst>
                                          <p:attrName>ppt_y</p:attrName>
                                        </p:attrNameLst>
                                      </p:cBhvr>
                                      <p:tavLst>
                                        <p:tav tm="0">
                                          <p:val>
                                            <p:strVal val="1+#ppt_h/2"/>
                                          </p:val>
                                        </p:tav>
                                        <p:tav tm="100000">
                                          <p:val>
                                            <p:strVal val="#ppt_y"/>
                                          </p:val>
                                        </p:tav>
                                      </p:tavLst>
                                    </p:anim>
                                  </p:childTnLst>
                                </p:cTn>
                              </p:par>
                              <p:par>
                                <p:cTn id="757" presetID="2" presetClass="entr" presetSubtype="4" fill="hold" nodeType="withEffect">
                                  <p:stCondLst>
                                    <p:cond delay="0"/>
                                  </p:stCondLst>
                                  <p:childTnLst>
                                    <p:set>
                                      <p:cBhvr>
                                        <p:cTn id="758" dur="1" fill="hold">
                                          <p:stCondLst>
                                            <p:cond delay="0"/>
                                          </p:stCondLst>
                                        </p:cTn>
                                        <p:tgtEl>
                                          <p:spTgt spid="2238"/>
                                        </p:tgtEl>
                                        <p:attrNameLst>
                                          <p:attrName>style.visibility</p:attrName>
                                        </p:attrNameLst>
                                      </p:cBhvr>
                                      <p:to>
                                        <p:strVal val="visible"/>
                                      </p:to>
                                    </p:set>
                                    <p:anim calcmode="lin" valueType="num">
                                      <p:cBhvr additive="base">
                                        <p:cTn id="759" dur="500" fill="hold"/>
                                        <p:tgtEl>
                                          <p:spTgt spid="2238"/>
                                        </p:tgtEl>
                                        <p:attrNameLst>
                                          <p:attrName>ppt_x</p:attrName>
                                        </p:attrNameLst>
                                      </p:cBhvr>
                                      <p:tavLst>
                                        <p:tav tm="0">
                                          <p:val>
                                            <p:strVal val="#ppt_x"/>
                                          </p:val>
                                        </p:tav>
                                        <p:tav tm="100000">
                                          <p:val>
                                            <p:strVal val="#ppt_x"/>
                                          </p:val>
                                        </p:tav>
                                      </p:tavLst>
                                    </p:anim>
                                    <p:anim calcmode="lin" valueType="num">
                                      <p:cBhvr additive="base">
                                        <p:cTn id="760" dur="500" fill="hold"/>
                                        <p:tgtEl>
                                          <p:spTgt spid="2238"/>
                                        </p:tgtEl>
                                        <p:attrNameLst>
                                          <p:attrName>ppt_y</p:attrName>
                                        </p:attrNameLst>
                                      </p:cBhvr>
                                      <p:tavLst>
                                        <p:tav tm="0">
                                          <p:val>
                                            <p:strVal val="1+#ppt_h/2"/>
                                          </p:val>
                                        </p:tav>
                                        <p:tav tm="100000">
                                          <p:val>
                                            <p:strVal val="#ppt_y"/>
                                          </p:val>
                                        </p:tav>
                                      </p:tavLst>
                                    </p:anim>
                                  </p:childTnLst>
                                </p:cTn>
                              </p:par>
                              <p:par>
                                <p:cTn id="761" presetID="2" presetClass="entr" presetSubtype="4" fill="hold" nodeType="withEffect">
                                  <p:stCondLst>
                                    <p:cond delay="0"/>
                                  </p:stCondLst>
                                  <p:childTnLst>
                                    <p:set>
                                      <p:cBhvr>
                                        <p:cTn id="762" dur="1" fill="hold">
                                          <p:stCondLst>
                                            <p:cond delay="0"/>
                                          </p:stCondLst>
                                        </p:cTn>
                                        <p:tgtEl>
                                          <p:spTgt spid="2239"/>
                                        </p:tgtEl>
                                        <p:attrNameLst>
                                          <p:attrName>style.visibility</p:attrName>
                                        </p:attrNameLst>
                                      </p:cBhvr>
                                      <p:to>
                                        <p:strVal val="visible"/>
                                      </p:to>
                                    </p:set>
                                    <p:anim calcmode="lin" valueType="num">
                                      <p:cBhvr additive="base">
                                        <p:cTn id="763" dur="500" fill="hold"/>
                                        <p:tgtEl>
                                          <p:spTgt spid="2239"/>
                                        </p:tgtEl>
                                        <p:attrNameLst>
                                          <p:attrName>ppt_x</p:attrName>
                                        </p:attrNameLst>
                                      </p:cBhvr>
                                      <p:tavLst>
                                        <p:tav tm="0">
                                          <p:val>
                                            <p:strVal val="#ppt_x"/>
                                          </p:val>
                                        </p:tav>
                                        <p:tav tm="100000">
                                          <p:val>
                                            <p:strVal val="#ppt_x"/>
                                          </p:val>
                                        </p:tav>
                                      </p:tavLst>
                                    </p:anim>
                                    <p:anim calcmode="lin" valueType="num">
                                      <p:cBhvr additive="base">
                                        <p:cTn id="764" dur="500" fill="hold"/>
                                        <p:tgtEl>
                                          <p:spTgt spid="2239"/>
                                        </p:tgtEl>
                                        <p:attrNameLst>
                                          <p:attrName>ppt_y</p:attrName>
                                        </p:attrNameLst>
                                      </p:cBhvr>
                                      <p:tavLst>
                                        <p:tav tm="0">
                                          <p:val>
                                            <p:strVal val="1+#ppt_h/2"/>
                                          </p:val>
                                        </p:tav>
                                        <p:tav tm="100000">
                                          <p:val>
                                            <p:strVal val="#ppt_y"/>
                                          </p:val>
                                        </p:tav>
                                      </p:tavLst>
                                    </p:anim>
                                  </p:childTnLst>
                                </p:cTn>
                              </p:par>
                              <p:par>
                                <p:cTn id="765" presetID="2" presetClass="entr" presetSubtype="4" fill="hold" nodeType="withEffect">
                                  <p:stCondLst>
                                    <p:cond delay="0"/>
                                  </p:stCondLst>
                                  <p:childTnLst>
                                    <p:set>
                                      <p:cBhvr>
                                        <p:cTn id="766" dur="1" fill="hold">
                                          <p:stCondLst>
                                            <p:cond delay="0"/>
                                          </p:stCondLst>
                                        </p:cTn>
                                        <p:tgtEl>
                                          <p:spTgt spid="2240"/>
                                        </p:tgtEl>
                                        <p:attrNameLst>
                                          <p:attrName>style.visibility</p:attrName>
                                        </p:attrNameLst>
                                      </p:cBhvr>
                                      <p:to>
                                        <p:strVal val="visible"/>
                                      </p:to>
                                    </p:set>
                                    <p:anim calcmode="lin" valueType="num">
                                      <p:cBhvr additive="base">
                                        <p:cTn id="767" dur="500" fill="hold"/>
                                        <p:tgtEl>
                                          <p:spTgt spid="2240"/>
                                        </p:tgtEl>
                                        <p:attrNameLst>
                                          <p:attrName>ppt_x</p:attrName>
                                        </p:attrNameLst>
                                      </p:cBhvr>
                                      <p:tavLst>
                                        <p:tav tm="0">
                                          <p:val>
                                            <p:strVal val="#ppt_x"/>
                                          </p:val>
                                        </p:tav>
                                        <p:tav tm="100000">
                                          <p:val>
                                            <p:strVal val="#ppt_x"/>
                                          </p:val>
                                        </p:tav>
                                      </p:tavLst>
                                    </p:anim>
                                    <p:anim calcmode="lin" valueType="num">
                                      <p:cBhvr additive="base">
                                        <p:cTn id="768" dur="500" fill="hold"/>
                                        <p:tgtEl>
                                          <p:spTgt spid="2240"/>
                                        </p:tgtEl>
                                        <p:attrNameLst>
                                          <p:attrName>ppt_y</p:attrName>
                                        </p:attrNameLst>
                                      </p:cBhvr>
                                      <p:tavLst>
                                        <p:tav tm="0">
                                          <p:val>
                                            <p:strVal val="1+#ppt_h/2"/>
                                          </p:val>
                                        </p:tav>
                                        <p:tav tm="100000">
                                          <p:val>
                                            <p:strVal val="#ppt_y"/>
                                          </p:val>
                                        </p:tav>
                                      </p:tavLst>
                                    </p:anim>
                                  </p:childTnLst>
                                </p:cTn>
                              </p:par>
                              <p:par>
                                <p:cTn id="769" presetID="2" presetClass="entr" presetSubtype="4" fill="hold" nodeType="withEffect">
                                  <p:stCondLst>
                                    <p:cond delay="0"/>
                                  </p:stCondLst>
                                  <p:childTnLst>
                                    <p:set>
                                      <p:cBhvr>
                                        <p:cTn id="770" dur="1" fill="hold">
                                          <p:stCondLst>
                                            <p:cond delay="0"/>
                                          </p:stCondLst>
                                        </p:cTn>
                                        <p:tgtEl>
                                          <p:spTgt spid="2241"/>
                                        </p:tgtEl>
                                        <p:attrNameLst>
                                          <p:attrName>style.visibility</p:attrName>
                                        </p:attrNameLst>
                                      </p:cBhvr>
                                      <p:to>
                                        <p:strVal val="visible"/>
                                      </p:to>
                                    </p:set>
                                    <p:anim calcmode="lin" valueType="num">
                                      <p:cBhvr additive="base">
                                        <p:cTn id="771" dur="500" fill="hold"/>
                                        <p:tgtEl>
                                          <p:spTgt spid="2241"/>
                                        </p:tgtEl>
                                        <p:attrNameLst>
                                          <p:attrName>ppt_x</p:attrName>
                                        </p:attrNameLst>
                                      </p:cBhvr>
                                      <p:tavLst>
                                        <p:tav tm="0">
                                          <p:val>
                                            <p:strVal val="#ppt_x"/>
                                          </p:val>
                                        </p:tav>
                                        <p:tav tm="100000">
                                          <p:val>
                                            <p:strVal val="#ppt_x"/>
                                          </p:val>
                                        </p:tav>
                                      </p:tavLst>
                                    </p:anim>
                                    <p:anim calcmode="lin" valueType="num">
                                      <p:cBhvr additive="base">
                                        <p:cTn id="772" dur="500" fill="hold"/>
                                        <p:tgtEl>
                                          <p:spTgt spid="2241"/>
                                        </p:tgtEl>
                                        <p:attrNameLst>
                                          <p:attrName>ppt_y</p:attrName>
                                        </p:attrNameLst>
                                      </p:cBhvr>
                                      <p:tavLst>
                                        <p:tav tm="0">
                                          <p:val>
                                            <p:strVal val="1+#ppt_h/2"/>
                                          </p:val>
                                        </p:tav>
                                        <p:tav tm="100000">
                                          <p:val>
                                            <p:strVal val="#ppt_y"/>
                                          </p:val>
                                        </p:tav>
                                      </p:tavLst>
                                    </p:anim>
                                  </p:childTnLst>
                                </p:cTn>
                              </p:par>
                              <p:par>
                                <p:cTn id="773" presetID="2" presetClass="entr" presetSubtype="4" fill="hold" nodeType="withEffect">
                                  <p:stCondLst>
                                    <p:cond delay="0"/>
                                  </p:stCondLst>
                                  <p:childTnLst>
                                    <p:set>
                                      <p:cBhvr>
                                        <p:cTn id="774" dur="1" fill="hold">
                                          <p:stCondLst>
                                            <p:cond delay="0"/>
                                          </p:stCondLst>
                                        </p:cTn>
                                        <p:tgtEl>
                                          <p:spTgt spid="2242"/>
                                        </p:tgtEl>
                                        <p:attrNameLst>
                                          <p:attrName>style.visibility</p:attrName>
                                        </p:attrNameLst>
                                      </p:cBhvr>
                                      <p:to>
                                        <p:strVal val="visible"/>
                                      </p:to>
                                    </p:set>
                                    <p:anim calcmode="lin" valueType="num">
                                      <p:cBhvr additive="base">
                                        <p:cTn id="775" dur="500" fill="hold"/>
                                        <p:tgtEl>
                                          <p:spTgt spid="2242"/>
                                        </p:tgtEl>
                                        <p:attrNameLst>
                                          <p:attrName>ppt_x</p:attrName>
                                        </p:attrNameLst>
                                      </p:cBhvr>
                                      <p:tavLst>
                                        <p:tav tm="0">
                                          <p:val>
                                            <p:strVal val="#ppt_x"/>
                                          </p:val>
                                        </p:tav>
                                        <p:tav tm="100000">
                                          <p:val>
                                            <p:strVal val="#ppt_x"/>
                                          </p:val>
                                        </p:tav>
                                      </p:tavLst>
                                    </p:anim>
                                    <p:anim calcmode="lin" valueType="num">
                                      <p:cBhvr additive="base">
                                        <p:cTn id="776" dur="500" fill="hold"/>
                                        <p:tgtEl>
                                          <p:spTgt spid="2242"/>
                                        </p:tgtEl>
                                        <p:attrNameLst>
                                          <p:attrName>ppt_y</p:attrName>
                                        </p:attrNameLst>
                                      </p:cBhvr>
                                      <p:tavLst>
                                        <p:tav tm="0">
                                          <p:val>
                                            <p:strVal val="1+#ppt_h/2"/>
                                          </p:val>
                                        </p:tav>
                                        <p:tav tm="100000">
                                          <p:val>
                                            <p:strVal val="#ppt_y"/>
                                          </p:val>
                                        </p:tav>
                                      </p:tavLst>
                                    </p:anim>
                                  </p:childTnLst>
                                </p:cTn>
                              </p:par>
                              <p:par>
                                <p:cTn id="777" presetID="2" presetClass="entr" presetSubtype="4" fill="hold" nodeType="withEffect">
                                  <p:stCondLst>
                                    <p:cond delay="0"/>
                                  </p:stCondLst>
                                  <p:childTnLst>
                                    <p:set>
                                      <p:cBhvr>
                                        <p:cTn id="778" dur="1" fill="hold">
                                          <p:stCondLst>
                                            <p:cond delay="0"/>
                                          </p:stCondLst>
                                        </p:cTn>
                                        <p:tgtEl>
                                          <p:spTgt spid="2243"/>
                                        </p:tgtEl>
                                        <p:attrNameLst>
                                          <p:attrName>style.visibility</p:attrName>
                                        </p:attrNameLst>
                                      </p:cBhvr>
                                      <p:to>
                                        <p:strVal val="visible"/>
                                      </p:to>
                                    </p:set>
                                    <p:anim calcmode="lin" valueType="num">
                                      <p:cBhvr additive="base">
                                        <p:cTn id="779" dur="500" fill="hold"/>
                                        <p:tgtEl>
                                          <p:spTgt spid="2243"/>
                                        </p:tgtEl>
                                        <p:attrNameLst>
                                          <p:attrName>ppt_x</p:attrName>
                                        </p:attrNameLst>
                                      </p:cBhvr>
                                      <p:tavLst>
                                        <p:tav tm="0">
                                          <p:val>
                                            <p:strVal val="#ppt_x"/>
                                          </p:val>
                                        </p:tav>
                                        <p:tav tm="100000">
                                          <p:val>
                                            <p:strVal val="#ppt_x"/>
                                          </p:val>
                                        </p:tav>
                                      </p:tavLst>
                                    </p:anim>
                                    <p:anim calcmode="lin" valueType="num">
                                      <p:cBhvr additive="base">
                                        <p:cTn id="780" dur="500" fill="hold"/>
                                        <p:tgtEl>
                                          <p:spTgt spid="2243"/>
                                        </p:tgtEl>
                                        <p:attrNameLst>
                                          <p:attrName>ppt_y</p:attrName>
                                        </p:attrNameLst>
                                      </p:cBhvr>
                                      <p:tavLst>
                                        <p:tav tm="0">
                                          <p:val>
                                            <p:strVal val="1+#ppt_h/2"/>
                                          </p:val>
                                        </p:tav>
                                        <p:tav tm="100000">
                                          <p:val>
                                            <p:strVal val="#ppt_y"/>
                                          </p:val>
                                        </p:tav>
                                      </p:tavLst>
                                    </p:anim>
                                  </p:childTnLst>
                                </p:cTn>
                              </p:par>
                              <p:par>
                                <p:cTn id="781" presetID="2" presetClass="entr" presetSubtype="4" fill="hold" nodeType="withEffect">
                                  <p:stCondLst>
                                    <p:cond delay="0"/>
                                  </p:stCondLst>
                                  <p:childTnLst>
                                    <p:set>
                                      <p:cBhvr>
                                        <p:cTn id="782" dur="1" fill="hold">
                                          <p:stCondLst>
                                            <p:cond delay="0"/>
                                          </p:stCondLst>
                                        </p:cTn>
                                        <p:tgtEl>
                                          <p:spTgt spid="2244"/>
                                        </p:tgtEl>
                                        <p:attrNameLst>
                                          <p:attrName>style.visibility</p:attrName>
                                        </p:attrNameLst>
                                      </p:cBhvr>
                                      <p:to>
                                        <p:strVal val="visible"/>
                                      </p:to>
                                    </p:set>
                                    <p:anim calcmode="lin" valueType="num">
                                      <p:cBhvr additive="base">
                                        <p:cTn id="783" dur="500" fill="hold"/>
                                        <p:tgtEl>
                                          <p:spTgt spid="2244"/>
                                        </p:tgtEl>
                                        <p:attrNameLst>
                                          <p:attrName>ppt_x</p:attrName>
                                        </p:attrNameLst>
                                      </p:cBhvr>
                                      <p:tavLst>
                                        <p:tav tm="0">
                                          <p:val>
                                            <p:strVal val="#ppt_x"/>
                                          </p:val>
                                        </p:tav>
                                        <p:tav tm="100000">
                                          <p:val>
                                            <p:strVal val="#ppt_x"/>
                                          </p:val>
                                        </p:tav>
                                      </p:tavLst>
                                    </p:anim>
                                    <p:anim calcmode="lin" valueType="num">
                                      <p:cBhvr additive="base">
                                        <p:cTn id="784" dur="500" fill="hold"/>
                                        <p:tgtEl>
                                          <p:spTgt spid="2244"/>
                                        </p:tgtEl>
                                        <p:attrNameLst>
                                          <p:attrName>ppt_y</p:attrName>
                                        </p:attrNameLst>
                                      </p:cBhvr>
                                      <p:tavLst>
                                        <p:tav tm="0">
                                          <p:val>
                                            <p:strVal val="1+#ppt_h/2"/>
                                          </p:val>
                                        </p:tav>
                                        <p:tav tm="100000">
                                          <p:val>
                                            <p:strVal val="#ppt_y"/>
                                          </p:val>
                                        </p:tav>
                                      </p:tavLst>
                                    </p:anim>
                                  </p:childTnLst>
                                </p:cTn>
                              </p:par>
                              <p:par>
                                <p:cTn id="785" presetID="2" presetClass="entr" presetSubtype="4" fill="hold" nodeType="withEffect">
                                  <p:stCondLst>
                                    <p:cond delay="0"/>
                                  </p:stCondLst>
                                  <p:childTnLst>
                                    <p:set>
                                      <p:cBhvr>
                                        <p:cTn id="786" dur="1" fill="hold">
                                          <p:stCondLst>
                                            <p:cond delay="0"/>
                                          </p:stCondLst>
                                        </p:cTn>
                                        <p:tgtEl>
                                          <p:spTgt spid="2245"/>
                                        </p:tgtEl>
                                        <p:attrNameLst>
                                          <p:attrName>style.visibility</p:attrName>
                                        </p:attrNameLst>
                                      </p:cBhvr>
                                      <p:to>
                                        <p:strVal val="visible"/>
                                      </p:to>
                                    </p:set>
                                    <p:anim calcmode="lin" valueType="num">
                                      <p:cBhvr additive="base">
                                        <p:cTn id="787" dur="500" fill="hold"/>
                                        <p:tgtEl>
                                          <p:spTgt spid="2245"/>
                                        </p:tgtEl>
                                        <p:attrNameLst>
                                          <p:attrName>ppt_x</p:attrName>
                                        </p:attrNameLst>
                                      </p:cBhvr>
                                      <p:tavLst>
                                        <p:tav tm="0">
                                          <p:val>
                                            <p:strVal val="#ppt_x"/>
                                          </p:val>
                                        </p:tav>
                                        <p:tav tm="100000">
                                          <p:val>
                                            <p:strVal val="#ppt_x"/>
                                          </p:val>
                                        </p:tav>
                                      </p:tavLst>
                                    </p:anim>
                                    <p:anim calcmode="lin" valueType="num">
                                      <p:cBhvr additive="base">
                                        <p:cTn id="788" dur="500" fill="hold"/>
                                        <p:tgtEl>
                                          <p:spTgt spid="2245"/>
                                        </p:tgtEl>
                                        <p:attrNameLst>
                                          <p:attrName>ppt_y</p:attrName>
                                        </p:attrNameLst>
                                      </p:cBhvr>
                                      <p:tavLst>
                                        <p:tav tm="0">
                                          <p:val>
                                            <p:strVal val="1+#ppt_h/2"/>
                                          </p:val>
                                        </p:tav>
                                        <p:tav tm="100000">
                                          <p:val>
                                            <p:strVal val="#ppt_y"/>
                                          </p:val>
                                        </p:tav>
                                      </p:tavLst>
                                    </p:anim>
                                  </p:childTnLst>
                                </p:cTn>
                              </p:par>
                              <p:par>
                                <p:cTn id="789" presetID="2" presetClass="entr" presetSubtype="4" fill="hold" nodeType="withEffect">
                                  <p:stCondLst>
                                    <p:cond delay="0"/>
                                  </p:stCondLst>
                                  <p:childTnLst>
                                    <p:set>
                                      <p:cBhvr>
                                        <p:cTn id="790" dur="1" fill="hold">
                                          <p:stCondLst>
                                            <p:cond delay="0"/>
                                          </p:stCondLst>
                                        </p:cTn>
                                        <p:tgtEl>
                                          <p:spTgt spid="2246"/>
                                        </p:tgtEl>
                                        <p:attrNameLst>
                                          <p:attrName>style.visibility</p:attrName>
                                        </p:attrNameLst>
                                      </p:cBhvr>
                                      <p:to>
                                        <p:strVal val="visible"/>
                                      </p:to>
                                    </p:set>
                                    <p:anim calcmode="lin" valueType="num">
                                      <p:cBhvr additive="base">
                                        <p:cTn id="791" dur="500" fill="hold"/>
                                        <p:tgtEl>
                                          <p:spTgt spid="2246"/>
                                        </p:tgtEl>
                                        <p:attrNameLst>
                                          <p:attrName>ppt_x</p:attrName>
                                        </p:attrNameLst>
                                      </p:cBhvr>
                                      <p:tavLst>
                                        <p:tav tm="0">
                                          <p:val>
                                            <p:strVal val="#ppt_x"/>
                                          </p:val>
                                        </p:tav>
                                        <p:tav tm="100000">
                                          <p:val>
                                            <p:strVal val="#ppt_x"/>
                                          </p:val>
                                        </p:tav>
                                      </p:tavLst>
                                    </p:anim>
                                    <p:anim calcmode="lin" valueType="num">
                                      <p:cBhvr additive="base">
                                        <p:cTn id="792" dur="500" fill="hold"/>
                                        <p:tgtEl>
                                          <p:spTgt spid="2246"/>
                                        </p:tgtEl>
                                        <p:attrNameLst>
                                          <p:attrName>ppt_y</p:attrName>
                                        </p:attrNameLst>
                                      </p:cBhvr>
                                      <p:tavLst>
                                        <p:tav tm="0">
                                          <p:val>
                                            <p:strVal val="1+#ppt_h/2"/>
                                          </p:val>
                                        </p:tav>
                                        <p:tav tm="100000">
                                          <p:val>
                                            <p:strVal val="#ppt_y"/>
                                          </p:val>
                                        </p:tav>
                                      </p:tavLst>
                                    </p:anim>
                                  </p:childTnLst>
                                </p:cTn>
                              </p:par>
                              <p:par>
                                <p:cTn id="793" presetID="2" presetClass="entr" presetSubtype="4" fill="hold" nodeType="withEffect">
                                  <p:stCondLst>
                                    <p:cond delay="0"/>
                                  </p:stCondLst>
                                  <p:childTnLst>
                                    <p:set>
                                      <p:cBhvr>
                                        <p:cTn id="794" dur="1" fill="hold">
                                          <p:stCondLst>
                                            <p:cond delay="0"/>
                                          </p:stCondLst>
                                        </p:cTn>
                                        <p:tgtEl>
                                          <p:spTgt spid="2247"/>
                                        </p:tgtEl>
                                        <p:attrNameLst>
                                          <p:attrName>style.visibility</p:attrName>
                                        </p:attrNameLst>
                                      </p:cBhvr>
                                      <p:to>
                                        <p:strVal val="visible"/>
                                      </p:to>
                                    </p:set>
                                    <p:anim calcmode="lin" valueType="num">
                                      <p:cBhvr additive="base">
                                        <p:cTn id="795" dur="500" fill="hold"/>
                                        <p:tgtEl>
                                          <p:spTgt spid="2247"/>
                                        </p:tgtEl>
                                        <p:attrNameLst>
                                          <p:attrName>ppt_x</p:attrName>
                                        </p:attrNameLst>
                                      </p:cBhvr>
                                      <p:tavLst>
                                        <p:tav tm="0">
                                          <p:val>
                                            <p:strVal val="#ppt_x"/>
                                          </p:val>
                                        </p:tav>
                                        <p:tav tm="100000">
                                          <p:val>
                                            <p:strVal val="#ppt_x"/>
                                          </p:val>
                                        </p:tav>
                                      </p:tavLst>
                                    </p:anim>
                                    <p:anim calcmode="lin" valueType="num">
                                      <p:cBhvr additive="base">
                                        <p:cTn id="796" dur="500" fill="hold"/>
                                        <p:tgtEl>
                                          <p:spTgt spid="2247"/>
                                        </p:tgtEl>
                                        <p:attrNameLst>
                                          <p:attrName>ppt_y</p:attrName>
                                        </p:attrNameLst>
                                      </p:cBhvr>
                                      <p:tavLst>
                                        <p:tav tm="0">
                                          <p:val>
                                            <p:strVal val="1+#ppt_h/2"/>
                                          </p:val>
                                        </p:tav>
                                        <p:tav tm="100000">
                                          <p:val>
                                            <p:strVal val="#ppt_y"/>
                                          </p:val>
                                        </p:tav>
                                      </p:tavLst>
                                    </p:anim>
                                  </p:childTnLst>
                                </p:cTn>
                              </p:par>
                              <p:par>
                                <p:cTn id="797" presetID="2" presetClass="entr" presetSubtype="4" fill="hold" nodeType="withEffect">
                                  <p:stCondLst>
                                    <p:cond delay="0"/>
                                  </p:stCondLst>
                                  <p:childTnLst>
                                    <p:set>
                                      <p:cBhvr>
                                        <p:cTn id="798" dur="1" fill="hold">
                                          <p:stCondLst>
                                            <p:cond delay="0"/>
                                          </p:stCondLst>
                                        </p:cTn>
                                        <p:tgtEl>
                                          <p:spTgt spid="2248"/>
                                        </p:tgtEl>
                                        <p:attrNameLst>
                                          <p:attrName>style.visibility</p:attrName>
                                        </p:attrNameLst>
                                      </p:cBhvr>
                                      <p:to>
                                        <p:strVal val="visible"/>
                                      </p:to>
                                    </p:set>
                                    <p:anim calcmode="lin" valueType="num">
                                      <p:cBhvr additive="base">
                                        <p:cTn id="799" dur="500" fill="hold"/>
                                        <p:tgtEl>
                                          <p:spTgt spid="2248"/>
                                        </p:tgtEl>
                                        <p:attrNameLst>
                                          <p:attrName>ppt_x</p:attrName>
                                        </p:attrNameLst>
                                      </p:cBhvr>
                                      <p:tavLst>
                                        <p:tav tm="0">
                                          <p:val>
                                            <p:strVal val="#ppt_x"/>
                                          </p:val>
                                        </p:tav>
                                        <p:tav tm="100000">
                                          <p:val>
                                            <p:strVal val="#ppt_x"/>
                                          </p:val>
                                        </p:tav>
                                      </p:tavLst>
                                    </p:anim>
                                    <p:anim calcmode="lin" valueType="num">
                                      <p:cBhvr additive="base">
                                        <p:cTn id="800" dur="500" fill="hold"/>
                                        <p:tgtEl>
                                          <p:spTgt spid="2248"/>
                                        </p:tgtEl>
                                        <p:attrNameLst>
                                          <p:attrName>ppt_y</p:attrName>
                                        </p:attrNameLst>
                                      </p:cBhvr>
                                      <p:tavLst>
                                        <p:tav tm="0">
                                          <p:val>
                                            <p:strVal val="1+#ppt_h/2"/>
                                          </p:val>
                                        </p:tav>
                                        <p:tav tm="100000">
                                          <p:val>
                                            <p:strVal val="#ppt_y"/>
                                          </p:val>
                                        </p:tav>
                                      </p:tavLst>
                                    </p:anim>
                                  </p:childTnLst>
                                </p:cTn>
                              </p:par>
                              <p:par>
                                <p:cTn id="801" presetID="2" presetClass="entr" presetSubtype="4" fill="hold" nodeType="withEffect">
                                  <p:stCondLst>
                                    <p:cond delay="0"/>
                                  </p:stCondLst>
                                  <p:childTnLst>
                                    <p:set>
                                      <p:cBhvr>
                                        <p:cTn id="802" dur="1" fill="hold">
                                          <p:stCondLst>
                                            <p:cond delay="0"/>
                                          </p:stCondLst>
                                        </p:cTn>
                                        <p:tgtEl>
                                          <p:spTgt spid="2249"/>
                                        </p:tgtEl>
                                        <p:attrNameLst>
                                          <p:attrName>style.visibility</p:attrName>
                                        </p:attrNameLst>
                                      </p:cBhvr>
                                      <p:to>
                                        <p:strVal val="visible"/>
                                      </p:to>
                                    </p:set>
                                    <p:anim calcmode="lin" valueType="num">
                                      <p:cBhvr additive="base">
                                        <p:cTn id="803" dur="500" fill="hold"/>
                                        <p:tgtEl>
                                          <p:spTgt spid="2249"/>
                                        </p:tgtEl>
                                        <p:attrNameLst>
                                          <p:attrName>ppt_x</p:attrName>
                                        </p:attrNameLst>
                                      </p:cBhvr>
                                      <p:tavLst>
                                        <p:tav tm="0">
                                          <p:val>
                                            <p:strVal val="#ppt_x"/>
                                          </p:val>
                                        </p:tav>
                                        <p:tav tm="100000">
                                          <p:val>
                                            <p:strVal val="#ppt_x"/>
                                          </p:val>
                                        </p:tav>
                                      </p:tavLst>
                                    </p:anim>
                                    <p:anim calcmode="lin" valueType="num">
                                      <p:cBhvr additive="base">
                                        <p:cTn id="804" dur="500" fill="hold"/>
                                        <p:tgtEl>
                                          <p:spTgt spid="2249"/>
                                        </p:tgtEl>
                                        <p:attrNameLst>
                                          <p:attrName>ppt_y</p:attrName>
                                        </p:attrNameLst>
                                      </p:cBhvr>
                                      <p:tavLst>
                                        <p:tav tm="0">
                                          <p:val>
                                            <p:strVal val="1+#ppt_h/2"/>
                                          </p:val>
                                        </p:tav>
                                        <p:tav tm="100000">
                                          <p:val>
                                            <p:strVal val="#ppt_y"/>
                                          </p:val>
                                        </p:tav>
                                      </p:tavLst>
                                    </p:anim>
                                  </p:childTnLst>
                                </p:cTn>
                              </p:par>
                              <p:par>
                                <p:cTn id="805" presetID="2" presetClass="entr" presetSubtype="4" fill="hold" nodeType="withEffect">
                                  <p:stCondLst>
                                    <p:cond delay="0"/>
                                  </p:stCondLst>
                                  <p:childTnLst>
                                    <p:set>
                                      <p:cBhvr>
                                        <p:cTn id="806" dur="1" fill="hold">
                                          <p:stCondLst>
                                            <p:cond delay="0"/>
                                          </p:stCondLst>
                                        </p:cTn>
                                        <p:tgtEl>
                                          <p:spTgt spid="2250"/>
                                        </p:tgtEl>
                                        <p:attrNameLst>
                                          <p:attrName>style.visibility</p:attrName>
                                        </p:attrNameLst>
                                      </p:cBhvr>
                                      <p:to>
                                        <p:strVal val="visible"/>
                                      </p:to>
                                    </p:set>
                                    <p:anim calcmode="lin" valueType="num">
                                      <p:cBhvr additive="base">
                                        <p:cTn id="807" dur="500" fill="hold"/>
                                        <p:tgtEl>
                                          <p:spTgt spid="2250"/>
                                        </p:tgtEl>
                                        <p:attrNameLst>
                                          <p:attrName>ppt_x</p:attrName>
                                        </p:attrNameLst>
                                      </p:cBhvr>
                                      <p:tavLst>
                                        <p:tav tm="0">
                                          <p:val>
                                            <p:strVal val="#ppt_x"/>
                                          </p:val>
                                        </p:tav>
                                        <p:tav tm="100000">
                                          <p:val>
                                            <p:strVal val="#ppt_x"/>
                                          </p:val>
                                        </p:tav>
                                      </p:tavLst>
                                    </p:anim>
                                    <p:anim calcmode="lin" valueType="num">
                                      <p:cBhvr additive="base">
                                        <p:cTn id="808" dur="500" fill="hold"/>
                                        <p:tgtEl>
                                          <p:spTgt spid="2250"/>
                                        </p:tgtEl>
                                        <p:attrNameLst>
                                          <p:attrName>ppt_y</p:attrName>
                                        </p:attrNameLst>
                                      </p:cBhvr>
                                      <p:tavLst>
                                        <p:tav tm="0">
                                          <p:val>
                                            <p:strVal val="1+#ppt_h/2"/>
                                          </p:val>
                                        </p:tav>
                                        <p:tav tm="100000">
                                          <p:val>
                                            <p:strVal val="#ppt_y"/>
                                          </p:val>
                                        </p:tav>
                                      </p:tavLst>
                                    </p:anim>
                                  </p:childTnLst>
                                </p:cTn>
                              </p:par>
                              <p:par>
                                <p:cTn id="809" presetID="2" presetClass="entr" presetSubtype="4" fill="hold" nodeType="withEffect">
                                  <p:stCondLst>
                                    <p:cond delay="0"/>
                                  </p:stCondLst>
                                  <p:childTnLst>
                                    <p:set>
                                      <p:cBhvr>
                                        <p:cTn id="810" dur="1" fill="hold">
                                          <p:stCondLst>
                                            <p:cond delay="0"/>
                                          </p:stCondLst>
                                        </p:cTn>
                                        <p:tgtEl>
                                          <p:spTgt spid="2251"/>
                                        </p:tgtEl>
                                        <p:attrNameLst>
                                          <p:attrName>style.visibility</p:attrName>
                                        </p:attrNameLst>
                                      </p:cBhvr>
                                      <p:to>
                                        <p:strVal val="visible"/>
                                      </p:to>
                                    </p:set>
                                    <p:anim calcmode="lin" valueType="num">
                                      <p:cBhvr additive="base">
                                        <p:cTn id="811" dur="500" fill="hold"/>
                                        <p:tgtEl>
                                          <p:spTgt spid="2251"/>
                                        </p:tgtEl>
                                        <p:attrNameLst>
                                          <p:attrName>ppt_x</p:attrName>
                                        </p:attrNameLst>
                                      </p:cBhvr>
                                      <p:tavLst>
                                        <p:tav tm="0">
                                          <p:val>
                                            <p:strVal val="#ppt_x"/>
                                          </p:val>
                                        </p:tav>
                                        <p:tav tm="100000">
                                          <p:val>
                                            <p:strVal val="#ppt_x"/>
                                          </p:val>
                                        </p:tav>
                                      </p:tavLst>
                                    </p:anim>
                                    <p:anim calcmode="lin" valueType="num">
                                      <p:cBhvr additive="base">
                                        <p:cTn id="812" dur="500" fill="hold"/>
                                        <p:tgtEl>
                                          <p:spTgt spid="2251"/>
                                        </p:tgtEl>
                                        <p:attrNameLst>
                                          <p:attrName>ppt_y</p:attrName>
                                        </p:attrNameLst>
                                      </p:cBhvr>
                                      <p:tavLst>
                                        <p:tav tm="0">
                                          <p:val>
                                            <p:strVal val="1+#ppt_h/2"/>
                                          </p:val>
                                        </p:tav>
                                        <p:tav tm="100000">
                                          <p:val>
                                            <p:strVal val="#ppt_y"/>
                                          </p:val>
                                        </p:tav>
                                      </p:tavLst>
                                    </p:anim>
                                  </p:childTnLst>
                                </p:cTn>
                              </p:par>
                              <p:par>
                                <p:cTn id="813" presetID="2" presetClass="entr" presetSubtype="4" fill="hold" nodeType="withEffect">
                                  <p:stCondLst>
                                    <p:cond delay="0"/>
                                  </p:stCondLst>
                                  <p:childTnLst>
                                    <p:set>
                                      <p:cBhvr>
                                        <p:cTn id="814" dur="1" fill="hold">
                                          <p:stCondLst>
                                            <p:cond delay="0"/>
                                          </p:stCondLst>
                                        </p:cTn>
                                        <p:tgtEl>
                                          <p:spTgt spid="2252"/>
                                        </p:tgtEl>
                                        <p:attrNameLst>
                                          <p:attrName>style.visibility</p:attrName>
                                        </p:attrNameLst>
                                      </p:cBhvr>
                                      <p:to>
                                        <p:strVal val="visible"/>
                                      </p:to>
                                    </p:set>
                                    <p:anim calcmode="lin" valueType="num">
                                      <p:cBhvr additive="base">
                                        <p:cTn id="815" dur="500" fill="hold"/>
                                        <p:tgtEl>
                                          <p:spTgt spid="2252"/>
                                        </p:tgtEl>
                                        <p:attrNameLst>
                                          <p:attrName>ppt_x</p:attrName>
                                        </p:attrNameLst>
                                      </p:cBhvr>
                                      <p:tavLst>
                                        <p:tav tm="0">
                                          <p:val>
                                            <p:strVal val="#ppt_x"/>
                                          </p:val>
                                        </p:tav>
                                        <p:tav tm="100000">
                                          <p:val>
                                            <p:strVal val="#ppt_x"/>
                                          </p:val>
                                        </p:tav>
                                      </p:tavLst>
                                    </p:anim>
                                    <p:anim calcmode="lin" valueType="num">
                                      <p:cBhvr additive="base">
                                        <p:cTn id="816" dur="500" fill="hold"/>
                                        <p:tgtEl>
                                          <p:spTgt spid="2252"/>
                                        </p:tgtEl>
                                        <p:attrNameLst>
                                          <p:attrName>ppt_y</p:attrName>
                                        </p:attrNameLst>
                                      </p:cBhvr>
                                      <p:tavLst>
                                        <p:tav tm="0">
                                          <p:val>
                                            <p:strVal val="1+#ppt_h/2"/>
                                          </p:val>
                                        </p:tav>
                                        <p:tav tm="100000">
                                          <p:val>
                                            <p:strVal val="#ppt_y"/>
                                          </p:val>
                                        </p:tav>
                                      </p:tavLst>
                                    </p:anim>
                                  </p:childTnLst>
                                </p:cTn>
                              </p:par>
                              <p:par>
                                <p:cTn id="817" presetID="2" presetClass="entr" presetSubtype="4" fill="hold" nodeType="withEffect">
                                  <p:stCondLst>
                                    <p:cond delay="0"/>
                                  </p:stCondLst>
                                  <p:childTnLst>
                                    <p:set>
                                      <p:cBhvr>
                                        <p:cTn id="818" dur="1" fill="hold">
                                          <p:stCondLst>
                                            <p:cond delay="0"/>
                                          </p:stCondLst>
                                        </p:cTn>
                                        <p:tgtEl>
                                          <p:spTgt spid="2253"/>
                                        </p:tgtEl>
                                        <p:attrNameLst>
                                          <p:attrName>style.visibility</p:attrName>
                                        </p:attrNameLst>
                                      </p:cBhvr>
                                      <p:to>
                                        <p:strVal val="visible"/>
                                      </p:to>
                                    </p:set>
                                    <p:anim calcmode="lin" valueType="num">
                                      <p:cBhvr additive="base">
                                        <p:cTn id="819" dur="500" fill="hold"/>
                                        <p:tgtEl>
                                          <p:spTgt spid="2253"/>
                                        </p:tgtEl>
                                        <p:attrNameLst>
                                          <p:attrName>ppt_x</p:attrName>
                                        </p:attrNameLst>
                                      </p:cBhvr>
                                      <p:tavLst>
                                        <p:tav tm="0">
                                          <p:val>
                                            <p:strVal val="#ppt_x"/>
                                          </p:val>
                                        </p:tav>
                                        <p:tav tm="100000">
                                          <p:val>
                                            <p:strVal val="#ppt_x"/>
                                          </p:val>
                                        </p:tav>
                                      </p:tavLst>
                                    </p:anim>
                                    <p:anim calcmode="lin" valueType="num">
                                      <p:cBhvr additive="base">
                                        <p:cTn id="820" dur="500" fill="hold"/>
                                        <p:tgtEl>
                                          <p:spTgt spid="2253"/>
                                        </p:tgtEl>
                                        <p:attrNameLst>
                                          <p:attrName>ppt_y</p:attrName>
                                        </p:attrNameLst>
                                      </p:cBhvr>
                                      <p:tavLst>
                                        <p:tav tm="0">
                                          <p:val>
                                            <p:strVal val="1+#ppt_h/2"/>
                                          </p:val>
                                        </p:tav>
                                        <p:tav tm="100000">
                                          <p:val>
                                            <p:strVal val="#ppt_y"/>
                                          </p:val>
                                        </p:tav>
                                      </p:tavLst>
                                    </p:anim>
                                  </p:childTnLst>
                                </p:cTn>
                              </p:par>
                              <p:par>
                                <p:cTn id="821" presetID="2" presetClass="entr" presetSubtype="4" fill="hold" nodeType="withEffect">
                                  <p:stCondLst>
                                    <p:cond delay="0"/>
                                  </p:stCondLst>
                                  <p:childTnLst>
                                    <p:set>
                                      <p:cBhvr>
                                        <p:cTn id="822" dur="1" fill="hold">
                                          <p:stCondLst>
                                            <p:cond delay="0"/>
                                          </p:stCondLst>
                                        </p:cTn>
                                        <p:tgtEl>
                                          <p:spTgt spid="2254"/>
                                        </p:tgtEl>
                                        <p:attrNameLst>
                                          <p:attrName>style.visibility</p:attrName>
                                        </p:attrNameLst>
                                      </p:cBhvr>
                                      <p:to>
                                        <p:strVal val="visible"/>
                                      </p:to>
                                    </p:set>
                                    <p:anim calcmode="lin" valueType="num">
                                      <p:cBhvr additive="base">
                                        <p:cTn id="823" dur="500" fill="hold"/>
                                        <p:tgtEl>
                                          <p:spTgt spid="2254"/>
                                        </p:tgtEl>
                                        <p:attrNameLst>
                                          <p:attrName>ppt_x</p:attrName>
                                        </p:attrNameLst>
                                      </p:cBhvr>
                                      <p:tavLst>
                                        <p:tav tm="0">
                                          <p:val>
                                            <p:strVal val="#ppt_x"/>
                                          </p:val>
                                        </p:tav>
                                        <p:tav tm="100000">
                                          <p:val>
                                            <p:strVal val="#ppt_x"/>
                                          </p:val>
                                        </p:tav>
                                      </p:tavLst>
                                    </p:anim>
                                    <p:anim calcmode="lin" valueType="num">
                                      <p:cBhvr additive="base">
                                        <p:cTn id="824" dur="500" fill="hold"/>
                                        <p:tgtEl>
                                          <p:spTgt spid="2254"/>
                                        </p:tgtEl>
                                        <p:attrNameLst>
                                          <p:attrName>ppt_y</p:attrName>
                                        </p:attrNameLst>
                                      </p:cBhvr>
                                      <p:tavLst>
                                        <p:tav tm="0">
                                          <p:val>
                                            <p:strVal val="1+#ppt_h/2"/>
                                          </p:val>
                                        </p:tav>
                                        <p:tav tm="100000">
                                          <p:val>
                                            <p:strVal val="#ppt_y"/>
                                          </p:val>
                                        </p:tav>
                                      </p:tavLst>
                                    </p:anim>
                                  </p:childTnLst>
                                </p:cTn>
                              </p:par>
                              <p:par>
                                <p:cTn id="825" presetID="2" presetClass="entr" presetSubtype="4" fill="hold" nodeType="withEffect">
                                  <p:stCondLst>
                                    <p:cond delay="0"/>
                                  </p:stCondLst>
                                  <p:childTnLst>
                                    <p:set>
                                      <p:cBhvr>
                                        <p:cTn id="826" dur="1" fill="hold">
                                          <p:stCondLst>
                                            <p:cond delay="0"/>
                                          </p:stCondLst>
                                        </p:cTn>
                                        <p:tgtEl>
                                          <p:spTgt spid="2255"/>
                                        </p:tgtEl>
                                        <p:attrNameLst>
                                          <p:attrName>style.visibility</p:attrName>
                                        </p:attrNameLst>
                                      </p:cBhvr>
                                      <p:to>
                                        <p:strVal val="visible"/>
                                      </p:to>
                                    </p:set>
                                    <p:anim calcmode="lin" valueType="num">
                                      <p:cBhvr additive="base">
                                        <p:cTn id="827" dur="500" fill="hold"/>
                                        <p:tgtEl>
                                          <p:spTgt spid="2255"/>
                                        </p:tgtEl>
                                        <p:attrNameLst>
                                          <p:attrName>ppt_x</p:attrName>
                                        </p:attrNameLst>
                                      </p:cBhvr>
                                      <p:tavLst>
                                        <p:tav tm="0">
                                          <p:val>
                                            <p:strVal val="#ppt_x"/>
                                          </p:val>
                                        </p:tav>
                                        <p:tav tm="100000">
                                          <p:val>
                                            <p:strVal val="#ppt_x"/>
                                          </p:val>
                                        </p:tav>
                                      </p:tavLst>
                                    </p:anim>
                                    <p:anim calcmode="lin" valueType="num">
                                      <p:cBhvr additive="base">
                                        <p:cTn id="828" dur="500" fill="hold"/>
                                        <p:tgtEl>
                                          <p:spTgt spid="2255"/>
                                        </p:tgtEl>
                                        <p:attrNameLst>
                                          <p:attrName>ppt_y</p:attrName>
                                        </p:attrNameLst>
                                      </p:cBhvr>
                                      <p:tavLst>
                                        <p:tav tm="0">
                                          <p:val>
                                            <p:strVal val="1+#ppt_h/2"/>
                                          </p:val>
                                        </p:tav>
                                        <p:tav tm="100000">
                                          <p:val>
                                            <p:strVal val="#ppt_y"/>
                                          </p:val>
                                        </p:tav>
                                      </p:tavLst>
                                    </p:anim>
                                  </p:childTnLst>
                                </p:cTn>
                              </p:par>
                              <p:par>
                                <p:cTn id="829" presetID="2" presetClass="entr" presetSubtype="4" fill="hold" nodeType="withEffect">
                                  <p:stCondLst>
                                    <p:cond delay="0"/>
                                  </p:stCondLst>
                                  <p:childTnLst>
                                    <p:set>
                                      <p:cBhvr>
                                        <p:cTn id="830" dur="1" fill="hold">
                                          <p:stCondLst>
                                            <p:cond delay="0"/>
                                          </p:stCondLst>
                                        </p:cTn>
                                        <p:tgtEl>
                                          <p:spTgt spid="2256"/>
                                        </p:tgtEl>
                                        <p:attrNameLst>
                                          <p:attrName>style.visibility</p:attrName>
                                        </p:attrNameLst>
                                      </p:cBhvr>
                                      <p:to>
                                        <p:strVal val="visible"/>
                                      </p:to>
                                    </p:set>
                                    <p:anim calcmode="lin" valueType="num">
                                      <p:cBhvr additive="base">
                                        <p:cTn id="831" dur="500" fill="hold"/>
                                        <p:tgtEl>
                                          <p:spTgt spid="2256"/>
                                        </p:tgtEl>
                                        <p:attrNameLst>
                                          <p:attrName>ppt_x</p:attrName>
                                        </p:attrNameLst>
                                      </p:cBhvr>
                                      <p:tavLst>
                                        <p:tav tm="0">
                                          <p:val>
                                            <p:strVal val="#ppt_x"/>
                                          </p:val>
                                        </p:tav>
                                        <p:tav tm="100000">
                                          <p:val>
                                            <p:strVal val="#ppt_x"/>
                                          </p:val>
                                        </p:tav>
                                      </p:tavLst>
                                    </p:anim>
                                    <p:anim calcmode="lin" valueType="num">
                                      <p:cBhvr additive="base">
                                        <p:cTn id="832" dur="500" fill="hold"/>
                                        <p:tgtEl>
                                          <p:spTgt spid="2256"/>
                                        </p:tgtEl>
                                        <p:attrNameLst>
                                          <p:attrName>ppt_y</p:attrName>
                                        </p:attrNameLst>
                                      </p:cBhvr>
                                      <p:tavLst>
                                        <p:tav tm="0">
                                          <p:val>
                                            <p:strVal val="1+#ppt_h/2"/>
                                          </p:val>
                                        </p:tav>
                                        <p:tav tm="100000">
                                          <p:val>
                                            <p:strVal val="#ppt_y"/>
                                          </p:val>
                                        </p:tav>
                                      </p:tavLst>
                                    </p:anim>
                                  </p:childTnLst>
                                </p:cTn>
                              </p:par>
                              <p:par>
                                <p:cTn id="833" presetID="2" presetClass="entr" presetSubtype="4" fill="hold" nodeType="withEffect">
                                  <p:stCondLst>
                                    <p:cond delay="0"/>
                                  </p:stCondLst>
                                  <p:childTnLst>
                                    <p:set>
                                      <p:cBhvr>
                                        <p:cTn id="834" dur="1" fill="hold">
                                          <p:stCondLst>
                                            <p:cond delay="0"/>
                                          </p:stCondLst>
                                        </p:cTn>
                                        <p:tgtEl>
                                          <p:spTgt spid="2257"/>
                                        </p:tgtEl>
                                        <p:attrNameLst>
                                          <p:attrName>style.visibility</p:attrName>
                                        </p:attrNameLst>
                                      </p:cBhvr>
                                      <p:to>
                                        <p:strVal val="visible"/>
                                      </p:to>
                                    </p:set>
                                    <p:anim calcmode="lin" valueType="num">
                                      <p:cBhvr additive="base">
                                        <p:cTn id="835" dur="500" fill="hold"/>
                                        <p:tgtEl>
                                          <p:spTgt spid="2257"/>
                                        </p:tgtEl>
                                        <p:attrNameLst>
                                          <p:attrName>ppt_x</p:attrName>
                                        </p:attrNameLst>
                                      </p:cBhvr>
                                      <p:tavLst>
                                        <p:tav tm="0">
                                          <p:val>
                                            <p:strVal val="#ppt_x"/>
                                          </p:val>
                                        </p:tav>
                                        <p:tav tm="100000">
                                          <p:val>
                                            <p:strVal val="#ppt_x"/>
                                          </p:val>
                                        </p:tav>
                                      </p:tavLst>
                                    </p:anim>
                                    <p:anim calcmode="lin" valueType="num">
                                      <p:cBhvr additive="base">
                                        <p:cTn id="836" dur="500" fill="hold"/>
                                        <p:tgtEl>
                                          <p:spTgt spid="2257"/>
                                        </p:tgtEl>
                                        <p:attrNameLst>
                                          <p:attrName>ppt_y</p:attrName>
                                        </p:attrNameLst>
                                      </p:cBhvr>
                                      <p:tavLst>
                                        <p:tav tm="0">
                                          <p:val>
                                            <p:strVal val="1+#ppt_h/2"/>
                                          </p:val>
                                        </p:tav>
                                        <p:tav tm="100000">
                                          <p:val>
                                            <p:strVal val="#ppt_y"/>
                                          </p:val>
                                        </p:tav>
                                      </p:tavLst>
                                    </p:anim>
                                  </p:childTnLst>
                                </p:cTn>
                              </p:par>
                              <p:par>
                                <p:cTn id="837" presetID="2" presetClass="entr" presetSubtype="4" fill="hold" nodeType="withEffect">
                                  <p:stCondLst>
                                    <p:cond delay="0"/>
                                  </p:stCondLst>
                                  <p:childTnLst>
                                    <p:set>
                                      <p:cBhvr>
                                        <p:cTn id="838" dur="1" fill="hold">
                                          <p:stCondLst>
                                            <p:cond delay="0"/>
                                          </p:stCondLst>
                                        </p:cTn>
                                        <p:tgtEl>
                                          <p:spTgt spid="2258"/>
                                        </p:tgtEl>
                                        <p:attrNameLst>
                                          <p:attrName>style.visibility</p:attrName>
                                        </p:attrNameLst>
                                      </p:cBhvr>
                                      <p:to>
                                        <p:strVal val="visible"/>
                                      </p:to>
                                    </p:set>
                                    <p:anim calcmode="lin" valueType="num">
                                      <p:cBhvr additive="base">
                                        <p:cTn id="839" dur="500" fill="hold"/>
                                        <p:tgtEl>
                                          <p:spTgt spid="2258"/>
                                        </p:tgtEl>
                                        <p:attrNameLst>
                                          <p:attrName>ppt_x</p:attrName>
                                        </p:attrNameLst>
                                      </p:cBhvr>
                                      <p:tavLst>
                                        <p:tav tm="0">
                                          <p:val>
                                            <p:strVal val="#ppt_x"/>
                                          </p:val>
                                        </p:tav>
                                        <p:tav tm="100000">
                                          <p:val>
                                            <p:strVal val="#ppt_x"/>
                                          </p:val>
                                        </p:tav>
                                      </p:tavLst>
                                    </p:anim>
                                    <p:anim calcmode="lin" valueType="num">
                                      <p:cBhvr additive="base">
                                        <p:cTn id="840" dur="500" fill="hold"/>
                                        <p:tgtEl>
                                          <p:spTgt spid="2258"/>
                                        </p:tgtEl>
                                        <p:attrNameLst>
                                          <p:attrName>ppt_y</p:attrName>
                                        </p:attrNameLst>
                                      </p:cBhvr>
                                      <p:tavLst>
                                        <p:tav tm="0">
                                          <p:val>
                                            <p:strVal val="1+#ppt_h/2"/>
                                          </p:val>
                                        </p:tav>
                                        <p:tav tm="100000">
                                          <p:val>
                                            <p:strVal val="#ppt_y"/>
                                          </p:val>
                                        </p:tav>
                                      </p:tavLst>
                                    </p:anim>
                                  </p:childTnLst>
                                </p:cTn>
                              </p:par>
                              <p:par>
                                <p:cTn id="841" presetID="2" presetClass="entr" presetSubtype="4" fill="hold" nodeType="withEffect">
                                  <p:stCondLst>
                                    <p:cond delay="0"/>
                                  </p:stCondLst>
                                  <p:childTnLst>
                                    <p:set>
                                      <p:cBhvr>
                                        <p:cTn id="842" dur="1" fill="hold">
                                          <p:stCondLst>
                                            <p:cond delay="0"/>
                                          </p:stCondLst>
                                        </p:cTn>
                                        <p:tgtEl>
                                          <p:spTgt spid="2259"/>
                                        </p:tgtEl>
                                        <p:attrNameLst>
                                          <p:attrName>style.visibility</p:attrName>
                                        </p:attrNameLst>
                                      </p:cBhvr>
                                      <p:to>
                                        <p:strVal val="visible"/>
                                      </p:to>
                                    </p:set>
                                    <p:anim calcmode="lin" valueType="num">
                                      <p:cBhvr additive="base">
                                        <p:cTn id="843" dur="500" fill="hold"/>
                                        <p:tgtEl>
                                          <p:spTgt spid="2259"/>
                                        </p:tgtEl>
                                        <p:attrNameLst>
                                          <p:attrName>ppt_x</p:attrName>
                                        </p:attrNameLst>
                                      </p:cBhvr>
                                      <p:tavLst>
                                        <p:tav tm="0">
                                          <p:val>
                                            <p:strVal val="#ppt_x"/>
                                          </p:val>
                                        </p:tav>
                                        <p:tav tm="100000">
                                          <p:val>
                                            <p:strVal val="#ppt_x"/>
                                          </p:val>
                                        </p:tav>
                                      </p:tavLst>
                                    </p:anim>
                                    <p:anim calcmode="lin" valueType="num">
                                      <p:cBhvr additive="base">
                                        <p:cTn id="844" dur="500" fill="hold"/>
                                        <p:tgtEl>
                                          <p:spTgt spid="2259"/>
                                        </p:tgtEl>
                                        <p:attrNameLst>
                                          <p:attrName>ppt_y</p:attrName>
                                        </p:attrNameLst>
                                      </p:cBhvr>
                                      <p:tavLst>
                                        <p:tav tm="0">
                                          <p:val>
                                            <p:strVal val="1+#ppt_h/2"/>
                                          </p:val>
                                        </p:tav>
                                        <p:tav tm="100000">
                                          <p:val>
                                            <p:strVal val="#ppt_y"/>
                                          </p:val>
                                        </p:tav>
                                      </p:tavLst>
                                    </p:anim>
                                  </p:childTnLst>
                                </p:cTn>
                              </p:par>
                              <p:par>
                                <p:cTn id="845" presetID="2" presetClass="entr" presetSubtype="4" fill="hold" nodeType="withEffect">
                                  <p:stCondLst>
                                    <p:cond delay="0"/>
                                  </p:stCondLst>
                                  <p:childTnLst>
                                    <p:set>
                                      <p:cBhvr>
                                        <p:cTn id="846" dur="1" fill="hold">
                                          <p:stCondLst>
                                            <p:cond delay="0"/>
                                          </p:stCondLst>
                                        </p:cTn>
                                        <p:tgtEl>
                                          <p:spTgt spid="2260"/>
                                        </p:tgtEl>
                                        <p:attrNameLst>
                                          <p:attrName>style.visibility</p:attrName>
                                        </p:attrNameLst>
                                      </p:cBhvr>
                                      <p:to>
                                        <p:strVal val="visible"/>
                                      </p:to>
                                    </p:set>
                                    <p:anim calcmode="lin" valueType="num">
                                      <p:cBhvr additive="base">
                                        <p:cTn id="847" dur="500" fill="hold"/>
                                        <p:tgtEl>
                                          <p:spTgt spid="2260"/>
                                        </p:tgtEl>
                                        <p:attrNameLst>
                                          <p:attrName>ppt_x</p:attrName>
                                        </p:attrNameLst>
                                      </p:cBhvr>
                                      <p:tavLst>
                                        <p:tav tm="0">
                                          <p:val>
                                            <p:strVal val="#ppt_x"/>
                                          </p:val>
                                        </p:tav>
                                        <p:tav tm="100000">
                                          <p:val>
                                            <p:strVal val="#ppt_x"/>
                                          </p:val>
                                        </p:tav>
                                      </p:tavLst>
                                    </p:anim>
                                    <p:anim calcmode="lin" valueType="num">
                                      <p:cBhvr additive="base">
                                        <p:cTn id="848" dur="500" fill="hold"/>
                                        <p:tgtEl>
                                          <p:spTgt spid="2260"/>
                                        </p:tgtEl>
                                        <p:attrNameLst>
                                          <p:attrName>ppt_y</p:attrName>
                                        </p:attrNameLst>
                                      </p:cBhvr>
                                      <p:tavLst>
                                        <p:tav tm="0">
                                          <p:val>
                                            <p:strVal val="1+#ppt_h/2"/>
                                          </p:val>
                                        </p:tav>
                                        <p:tav tm="100000">
                                          <p:val>
                                            <p:strVal val="#ppt_y"/>
                                          </p:val>
                                        </p:tav>
                                      </p:tavLst>
                                    </p:anim>
                                  </p:childTnLst>
                                </p:cTn>
                              </p:par>
                              <p:par>
                                <p:cTn id="849" presetID="2" presetClass="entr" presetSubtype="4" fill="hold" nodeType="withEffect">
                                  <p:stCondLst>
                                    <p:cond delay="0"/>
                                  </p:stCondLst>
                                  <p:childTnLst>
                                    <p:set>
                                      <p:cBhvr>
                                        <p:cTn id="850" dur="1" fill="hold">
                                          <p:stCondLst>
                                            <p:cond delay="0"/>
                                          </p:stCondLst>
                                        </p:cTn>
                                        <p:tgtEl>
                                          <p:spTgt spid="2261"/>
                                        </p:tgtEl>
                                        <p:attrNameLst>
                                          <p:attrName>style.visibility</p:attrName>
                                        </p:attrNameLst>
                                      </p:cBhvr>
                                      <p:to>
                                        <p:strVal val="visible"/>
                                      </p:to>
                                    </p:set>
                                    <p:anim calcmode="lin" valueType="num">
                                      <p:cBhvr additive="base">
                                        <p:cTn id="851" dur="500" fill="hold"/>
                                        <p:tgtEl>
                                          <p:spTgt spid="2261"/>
                                        </p:tgtEl>
                                        <p:attrNameLst>
                                          <p:attrName>ppt_x</p:attrName>
                                        </p:attrNameLst>
                                      </p:cBhvr>
                                      <p:tavLst>
                                        <p:tav tm="0">
                                          <p:val>
                                            <p:strVal val="#ppt_x"/>
                                          </p:val>
                                        </p:tav>
                                        <p:tav tm="100000">
                                          <p:val>
                                            <p:strVal val="#ppt_x"/>
                                          </p:val>
                                        </p:tav>
                                      </p:tavLst>
                                    </p:anim>
                                    <p:anim calcmode="lin" valueType="num">
                                      <p:cBhvr additive="base">
                                        <p:cTn id="852" dur="500" fill="hold"/>
                                        <p:tgtEl>
                                          <p:spTgt spid="2261"/>
                                        </p:tgtEl>
                                        <p:attrNameLst>
                                          <p:attrName>ppt_y</p:attrName>
                                        </p:attrNameLst>
                                      </p:cBhvr>
                                      <p:tavLst>
                                        <p:tav tm="0">
                                          <p:val>
                                            <p:strVal val="1+#ppt_h/2"/>
                                          </p:val>
                                        </p:tav>
                                        <p:tav tm="100000">
                                          <p:val>
                                            <p:strVal val="#ppt_y"/>
                                          </p:val>
                                        </p:tav>
                                      </p:tavLst>
                                    </p:anim>
                                  </p:childTnLst>
                                </p:cTn>
                              </p:par>
                              <p:par>
                                <p:cTn id="853" presetID="2" presetClass="entr" presetSubtype="4" fill="hold" nodeType="withEffect">
                                  <p:stCondLst>
                                    <p:cond delay="0"/>
                                  </p:stCondLst>
                                  <p:childTnLst>
                                    <p:set>
                                      <p:cBhvr>
                                        <p:cTn id="854" dur="1" fill="hold">
                                          <p:stCondLst>
                                            <p:cond delay="0"/>
                                          </p:stCondLst>
                                        </p:cTn>
                                        <p:tgtEl>
                                          <p:spTgt spid="2262"/>
                                        </p:tgtEl>
                                        <p:attrNameLst>
                                          <p:attrName>style.visibility</p:attrName>
                                        </p:attrNameLst>
                                      </p:cBhvr>
                                      <p:to>
                                        <p:strVal val="visible"/>
                                      </p:to>
                                    </p:set>
                                    <p:anim calcmode="lin" valueType="num">
                                      <p:cBhvr additive="base">
                                        <p:cTn id="855" dur="500" fill="hold"/>
                                        <p:tgtEl>
                                          <p:spTgt spid="2262"/>
                                        </p:tgtEl>
                                        <p:attrNameLst>
                                          <p:attrName>ppt_x</p:attrName>
                                        </p:attrNameLst>
                                      </p:cBhvr>
                                      <p:tavLst>
                                        <p:tav tm="0">
                                          <p:val>
                                            <p:strVal val="#ppt_x"/>
                                          </p:val>
                                        </p:tav>
                                        <p:tav tm="100000">
                                          <p:val>
                                            <p:strVal val="#ppt_x"/>
                                          </p:val>
                                        </p:tav>
                                      </p:tavLst>
                                    </p:anim>
                                    <p:anim calcmode="lin" valueType="num">
                                      <p:cBhvr additive="base">
                                        <p:cTn id="856" dur="500" fill="hold"/>
                                        <p:tgtEl>
                                          <p:spTgt spid="2262"/>
                                        </p:tgtEl>
                                        <p:attrNameLst>
                                          <p:attrName>ppt_y</p:attrName>
                                        </p:attrNameLst>
                                      </p:cBhvr>
                                      <p:tavLst>
                                        <p:tav tm="0">
                                          <p:val>
                                            <p:strVal val="1+#ppt_h/2"/>
                                          </p:val>
                                        </p:tav>
                                        <p:tav tm="100000">
                                          <p:val>
                                            <p:strVal val="#ppt_y"/>
                                          </p:val>
                                        </p:tav>
                                      </p:tavLst>
                                    </p:anim>
                                  </p:childTnLst>
                                </p:cTn>
                              </p:par>
                              <p:par>
                                <p:cTn id="857" presetID="2" presetClass="entr" presetSubtype="4" fill="hold" nodeType="withEffect">
                                  <p:stCondLst>
                                    <p:cond delay="0"/>
                                  </p:stCondLst>
                                  <p:childTnLst>
                                    <p:set>
                                      <p:cBhvr>
                                        <p:cTn id="858" dur="1" fill="hold">
                                          <p:stCondLst>
                                            <p:cond delay="0"/>
                                          </p:stCondLst>
                                        </p:cTn>
                                        <p:tgtEl>
                                          <p:spTgt spid="2263"/>
                                        </p:tgtEl>
                                        <p:attrNameLst>
                                          <p:attrName>style.visibility</p:attrName>
                                        </p:attrNameLst>
                                      </p:cBhvr>
                                      <p:to>
                                        <p:strVal val="visible"/>
                                      </p:to>
                                    </p:set>
                                    <p:anim calcmode="lin" valueType="num">
                                      <p:cBhvr additive="base">
                                        <p:cTn id="859" dur="500" fill="hold"/>
                                        <p:tgtEl>
                                          <p:spTgt spid="2263"/>
                                        </p:tgtEl>
                                        <p:attrNameLst>
                                          <p:attrName>ppt_x</p:attrName>
                                        </p:attrNameLst>
                                      </p:cBhvr>
                                      <p:tavLst>
                                        <p:tav tm="0">
                                          <p:val>
                                            <p:strVal val="#ppt_x"/>
                                          </p:val>
                                        </p:tav>
                                        <p:tav tm="100000">
                                          <p:val>
                                            <p:strVal val="#ppt_x"/>
                                          </p:val>
                                        </p:tav>
                                      </p:tavLst>
                                    </p:anim>
                                    <p:anim calcmode="lin" valueType="num">
                                      <p:cBhvr additive="base">
                                        <p:cTn id="860" dur="500" fill="hold"/>
                                        <p:tgtEl>
                                          <p:spTgt spid="2263"/>
                                        </p:tgtEl>
                                        <p:attrNameLst>
                                          <p:attrName>ppt_y</p:attrName>
                                        </p:attrNameLst>
                                      </p:cBhvr>
                                      <p:tavLst>
                                        <p:tav tm="0">
                                          <p:val>
                                            <p:strVal val="1+#ppt_h/2"/>
                                          </p:val>
                                        </p:tav>
                                        <p:tav tm="100000">
                                          <p:val>
                                            <p:strVal val="#ppt_y"/>
                                          </p:val>
                                        </p:tav>
                                      </p:tavLst>
                                    </p:anim>
                                  </p:childTnLst>
                                </p:cTn>
                              </p:par>
                              <p:par>
                                <p:cTn id="861" presetID="2" presetClass="entr" presetSubtype="4" fill="hold" nodeType="withEffect">
                                  <p:stCondLst>
                                    <p:cond delay="0"/>
                                  </p:stCondLst>
                                  <p:childTnLst>
                                    <p:set>
                                      <p:cBhvr>
                                        <p:cTn id="862" dur="1" fill="hold">
                                          <p:stCondLst>
                                            <p:cond delay="0"/>
                                          </p:stCondLst>
                                        </p:cTn>
                                        <p:tgtEl>
                                          <p:spTgt spid="2264"/>
                                        </p:tgtEl>
                                        <p:attrNameLst>
                                          <p:attrName>style.visibility</p:attrName>
                                        </p:attrNameLst>
                                      </p:cBhvr>
                                      <p:to>
                                        <p:strVal val="visible"/>
                                      </p:to>
                                    </p:set>
                                    <p:anim calcmode="lin" valueType="num">
                                      <p:cBhvr additive="base">
                                        <p:cTn id="863" dur="500" fill="hold"/>
                                        <p:tgtEl>
                                          <p:spTgt spid="2264"/>
                                        </p:tgtEl>
                                        <p:attrNameLst>
                                          <p:attrName>ppt_x</p:attrName>
                                        </p:attrNameLst>
                                      </p:cBhvr>
                                      <p:tavLst>
                                        <p:tav tm="0">
                                          <p:val>
                                            <p:strVal val="#ppt_x"/>
                                          </p:val>
                                        </p:tav>
                                        <p:tav tm="100000">
                                          <p:val>
                                            <p:strVal val="#ppt_x"/>
                                          </p:val>
                                        </p:tav>
                                      </p:tavLst>
                                    </p:anim>
                                    <p:anim calcmode="lin" valueType="num">
                                      <p:cBhvr additive="base">
                                        <p:cTn id="864" dur="500" fill="hold"/>
                                        <p:tgtEl>
                                          <p:spTgt spid="2264"/>
                                        </p:tgtEl>
                                        <p:attrNameLst>
                                          <p:attrName>ppt_y</p:attrName>
                                        </p:attrNameLst>
                                      </p:cBhvr>
                                      <p:tavLst>
                                        <p:tav tm="0">
                                          <p:val>
                                            <p:strVal val="1+#ppt_h/2"/>
                                          </p:val>
                                        </p:tav>
                                        <p:tav tm="100000">
                                          <p:val>
                                            <p:strVal val="#ppt_y"/>
                                          </p:val>
                                        </p:tav>
                                      </p:tavLst>
                                    </p:anim>
                                  </p:childTnLst>
                                </p:cTn>
                              </p:par>
                              <p:par>
                                <p:cTn id="865" presetID="2" presetClass="entr" presetSubtype="4" fill="hold" nodeType="withEffect">
                                  <p:stCondLst>
                                    <p:cond delay="0"/>
                                  </p:stCondLst>
                                  <p:childTnLst>
                                    <p:set>
                                      <p:cBhvr>
                                        <p:cTn id="866" dur="1" fill="hold">
                                          <p:stCondLst>
                                            <p:cond delay="0"/>
                                          </p:stCondLst>
                                        </p:cTn>
                                        <p:tgtEl>
                                          <p:spTgt spid="2265"/>
                                        </p:tgtEl>
                                        <p:attrNameLst>
                                          <p:attrName>style.visibility</p:attrName>
                                        </p:attrNameLst>
                                      </p:cBhvr>
                                      <p:to>
                                        <p:strVal val="visible"/>
                                      </p:to>
                                    </p:set>
                                    <p:anim calcmode="lin" valueType="num">
                                      <p:cBhvr additive="base">
                                        <p:cTn id="867" dur="500" fill="hold"/>
                                        <p:tgtEl>
                                          <p:spTgt spid="2265"/>
                                        </p:tgtEl>
                                        <p:attrNameLst>
                                          <p:attrName>ppt_x</p:attrName>
                                        </p:attrNameLst>
                                      </p:cBhvr>
                                      <p:tavLst>
                                        <p:tav tm="0">
                                          <p:val>
                                            <p:strVal val="#ppt_x"/>
                                          </p:val>
                                        </p:tav>
                                        <p:tav tm="100000">
                                          <p:val>
                                            <p:strVal val="#ppt_x"/>
                                          </p:val>
                                        </p:tav>
                                      </p:tavLst>
                                    </p:anim>
                                    <p:anim calcmode="lin" valueType="num">
                                      <p:cBhvr additive="base">
                                        <p:cTn id="868" dur="500" fill="hold"/>
                                        <p:tgtEl>
                                          <p:spTgt spid="2265"/>
                                        </p:tgtEl>
                                        <p:attrNameLst>
                                          <p:attrName>ppt_y</p:attrName>
                                        </p:attrNameLst>
                                      </p:cBhvr>
                                      <p:tavLst>
                                        <p:tav tm="0">
                                          <p:val>
                                            <p:strVal val="1+#ppt_h/2"/>
                                          </p:val>
                                        </p:tav>
                                        <p:tav tm="100000">
                                          <p:val>
                                            <p:strVal val="#ppt_y"/>
                                          </p:val>
                                        </p:tav>
                                      </p:tavLst>
                                    </p:anim>
                                  </p:childTnLst>
                                </p:cTn>
                              </p:par>
                              <p:par>
                                <p:cTn id="869" presetID="2" presetClass="entr" presetSubtype="4" fill="hold" nodeType="withEffect">
                                  <p:stCondLst>
                                    <p:cond delay="0"/>
                                  </p:stCondLst>
                                  <p:childTnLst>
                                    <p:set>
                                      <p:cBhvr>
                                        <p:cTn id="870" dur="1" fill="hold">
                                          <p:stCondLst>
                                            <p:cond delay="0"/>
                                          </p:stCondLst>
                                        </p:cTn>
                                        <p:tgtEl>
                                          <p:spTgt spid="2266"/>
                                        </p:tgtEl>
                                        <p:attrNameLst>
                                          <p:attrName>style.visibility</p:attrName>
                                        </p:attrNameLst>
                                      </p:cBhvr>
                                      <p:to>
                                        <p:strVal val="visible"/>
                                      </p:to>
                                    </p:set>
                                    <p:anim calcmode="lin" valueType="num">
                                      <p:cBhvr additive="base">
                                        <p:cTn id="871" dur="500" fill="hold"/>
                                        <p:tgtEl>
                                          <p:spTgt spid="2266"/>
                                        </p:tgtEl>
                                        <p:attrNameLst>
                                          <p:attrName>ppt_x</p:attrName>
                                        </p:attrNameLst>
                                      </p:cBhvr>
                                      <p:tavLst>
                                        <p:tav tm="0">
                                          <p:val>
                                            <p:strVal val="#ppt_x"/>
                                          </p:val>
                                        </p:tav>
                                        <p:tav tm="100000">
                                          <p:val>
                                            <p:strVal val="#ppt_x"/>
                                          </p:val>
                                        </p:tav>
                                      </p:tavLst>
                                    </p:anim>
                                    <p:anim calcmode="lin" valueType="num">
                                      <p:cBhvr additive="base">
                                        <p:cTn id="872" dur="500" fill="hold"/>
                                        <p:tgtEl>
                                          <p:spTgt spid="2266"/>
                                        </p:tgtEl>
                                        <p:attrNameLst>
                                          <p:attrName>ppt_y</p:attrName>
                                        </p:attrNameLst>
                                      </p:cBhvr>
                                      <p:tavLst>
                                        <p:tav tm="0">
                                          <p:val>
                                            <p:strVal val="1+#ppt_h/2"/>
                                          </p:val>
                                        </p:tav>
                                        <p:tav tm="100000">
                                          <p:val>
                                            <p:strVal val="#ppt_y"/>
                                          </p:val>
                                        </p:tav>
                                      </p:tavLst>
                                    </p:anim>
                                  </p:childTnLst>
                                </p:cTn>
                              </p:par>
                              <p:par>
                                <p:cTn id="873" presetID="2" presetClass="entr" presetSubtype="4" fill="hold" nodeType="withEffect">
                                  <p:stCondLst>
                                    <p:cond delay="0"/>
                                  </p:stCondLst>
                                  <p:childTnLst>
                                    <p:set>
                                      <p:cBhvr>
                                        <p:cTn id="874" dur="1" fill="hold">
                                          <p:stCondLst>
                                            <p:cond delay="0"/>
                                          </p:stCondLst>
                                        </p:cTn>
                                        <p:tgtEl>
                                          <p:spTgt spid="2267"/>
                                        </p:tgtEl>
                                        <p:attrNameLst>
                                          <p:attrName>style.visibility</p:attrName>
                                        </p:attrNameLst>
                                      </p:cBhvr>
                                      <p:to>
                                        <p:strVal val="visible"/>
                                      </p:to>
                                    </p:set>
                                    <p:anim calcmode="lin" valueType="num">
                                      <p:cBhvr additive="base">
                                        <p:cTn id="875" dur="500" fill="hold"/>
                                        <p:tgtEl>
                                          <p:spTgt spid="2267"/>
                                        </p:tgtEl>
                                        <p:attrNameLst>
                                          <p:attrName>ppt_x</p:attrName>
                                        </p:attrNameLst>
                                      </p:cBhvr>
                                      <p:tavLst>
                                        <p:tav tm="0">
                                          <p:val>
                                            <p:strVal val="#ppt_x"/>
                                          </p:val>
                                        </p:tav>
                                        <p:tav tm="100000">
                                          <p:val>
                                            <p:strVal val="#ppt_x"/>
                                          </p:val>
                                        </p:tav>
                                      </p:tavLst>
                                    </p:anim>
                                    <p:anim calcmode="lin" valueType="num">
                                      <p:cBhvr additive="base">
                                        <p:cTn id="876" dur="500" fill="hold"/>
                                        <p:tgtEl>
                                          <p:spTgt spid="2267"/>
                                        </p:tgtEl>
                                        <p:attrNameLst>
                                          <p:attrName>ppt_y</p:attrName>
                                        </p:attrNameLst>
                                      </p:cBhvr>
                                      <p:tavLst>
                                        <p:tav tm="0">
                                          <p:val>
                                            <p:strVal val="1+#ppt_h/2"/>
                                          </p:val>
                                        </p:tav>
                                        <p:tav tm="100000">
                                          <p:val>
                                            <p:strVal val="#ppt_y"/>
                                          </p:val>
                                        </p:tav>
                                      </p:tavLst>
                                    </p:anim>
                                  </p:childTnLst>
                                </p:cTn>
                              </p:par>
                              <p:par>
                                <p:cTn id="877" presetID="2" presetClass="entr" presetSubtype="4" fill="hold" nodeType="withEffect">
                                  <p:stCondLst>
                                    <p:cond delay="0"/>
                                  </p:stCondLst>
                                  <p:childTnLst>
                                    <p:set>
                                      <p:cBhvr>
                                        <p:cTn id="878" dur="1" fill="hold">
                                          <p:stCondLst>
                                            <p:cond delay="0"/>
                                          </p:stCondLst>
                                        </p:cTn>
                                        <p:tgtEl>
                                          <p:spTgt spid="2268"/>
                                        </p:tgtEl>
                                        <p:attrNameLst>
                                          <p:attrName>style.visibility</p:attrName>
                                        </p:attrNameLst>
                                      </p:cBhvr>
                                      <p:to>
                                        <p:strVal val="visible"/>
                                      </p:to>
                                    </p:set>
                                    <p:anim calcmode="lin" valueType="num">
                                      <p:cBhvr additive="base">
                                        <p:cTn id="879" dur="500" fill="hold"/>
                                        <p:tgtEl>
                                          <p:spTgt spid="2268"/>
                                        </p:tgtEl>
                                        <p:attrNameLst>
                                          <p:attrName>ppt_x</p:attrName>
                                        </p:attrNameLst>
                                      </p:cBhvr>
                                      <p:tavLst>
                                        <p:tav tm="0">
                                          <p:val>
                                            <p:strVal val="#ppt_x"/>
                                          </p:val>
                                        </p:tav>
                                        <p:tav tm="100000">
                                          <p:val>
                                            <p:strVal val="#ppt_x"/>
                                          </p:val>
                                        </p:tav>
                                      </p:tavLst>
                                    </p:anim>
                                    <p:anim calcmode="lin" valueType="num">
                                      <p:cBhvr additive="base">
                                        <p:cTn id="880" dur="500" fill="hold"/>
                                        <p:tgtEl>
                                          <p:spTgt spid="2268"/>
                                        </p:tgtEl>
                                        <p:attrNameLst>
                                          <p:attrName>ppt_y</p:attrName>
                                        </p:attrNameLst>
                                      </p:cBhvr>
                                      <p:tavLst>
                                        <p:tav tm="0">
                                          <p:val>
                                            <p:strVal val="1+#ppt_h/2"/>
                                          </p:val>
                                        </p:tav>
                                        <p:tav tm="100000">
                                          <p:val>
                                            <p:strVal val="#ppt_y"/>
                                          </p:val>
                                        </p:tav>
                                      </p:tavLst>
                                    </p:anim>
                                  </p:childTnLst>
                                </p:cTn>
                              </p:par>
                              <p:par>
                                <p:cTn id="881" presetID="2" presetClass="entr" presetSubtype="4" fill="hold" nodeType="withEffect">
                                  <p:stCondLst>
                                    <p:cond delay="0"/>
                                  </p:stCondLst>
                                  <p:childTnLst>
                                    <p:set>
                                      <p:cBhvr>
                                        <p:cTn id="882" dur="1" fill="hold">
                                          <p:stCondLst>
                                            <p:cond delay="0"/>
                                          </p:stCondLst>
                                        </p:cTn>
                                        <p:tgtEl>
                                          <p:spTgt spid="2269"/>
                                        </p:tgtEl>
                                        <p:attrNameLst>
                                          <p:attrName>style.visibility</p:attrName>
                                        </p:attrNameLst>
                                      </p:cBhvr>
                                      <p:to>
                                        <p:strVal val="visible"/>
                                      </p:to>
                                    </p:set>
                                    <p:anim calcmode="lin" valueType="num">
                                      <p:cBhvr additive="base">
                                        <p:cTn id="883" dur="500" fill="hold"/>
                                        <p:tgtEl>
                                          <p:spTgt spid="2269"/>
                                        </p:tgtEl>
                                        <p:attrNameLst>
                                          <p:attrName>ppt_x</p:attrName>
                                        </p:attrNameLst>
                                      </p:cBhvr>
                                      <p:tavLst>
                                        <p:tav tm="0">
                                          <p:val>
                                            <p:strVal val="#ppt_x"/>
                                          </p:val>
                                        </p:tav>
                                        <p:tav tm="100000">
                                          <p:val>
                                            <p:strVal val="#ppt_x"/>
                                          </p:val>
                                        </p:tav>
                                      </p:tavLst>
                                    </p:anim>
                                    <p:anim calcmode="lin" valueType="num">
                                      <p:cBhvr additive="base">
                                        <p:cTn id="884" dur="500" fill="hold"/>
                                        <p:tgtEl>
                                          <p:spTgt spid="2269"/>
                                        </p:tgtEl>
                                        <p:attrNameLst>
                                          <p:attrName>ppt_y</p:attrName>
                                        </p:attrNameLst>
                                      </p:cBhvr>
                                      <p:tavLst>
                                        <p:tav tm="0">
                                          <p:val>
                                            <p:strVal val="1+#ppt_h/2"/>
                                          </p:val>
                                        </p:tav>
                                        <p:tav tm="100000">
                                          <p:val>
                                            <p:strVal val="#ppt_y"/>
                                          </p:val>
                                        </p:tav>
                                      </p:tavLst>
                                    </p:anim>
                                  </p:childTnLst>
                                </p:cTn>
                              </p:par>
                              <p:par>
                                <p:cTn id="885" presetID="2" presetClass="entr" presetSubtype="4" fill="hold" nodeType="withEffect">
                                  <p:stCondLst>
                                    <p:cond delay="0"/>
                                  </p:stCondLst>
                                  <p:childTnLst>
                                    <p:set>
                                      <p:cBhvr>
                                        <p:cTn id="886" dur="1" fill="hold">
                                          <p:stCondLst>
                                            <p:cond delay="0"/>
                                          </p:stCondLst>
                                        </p:cTn>
                                        <p:tgtEl>
                                          <p:spTgt spid="2270"/>
                                        </p:tgtEl>
                                        <p:attrNameLst>
                                          <p:attrName>style.visibility</p:attrName>
                                        </p:attrNameLst>
                                      </p:cBhvr>
                                      <p:to>
                                        <p:strVal val="visible"/>
                                      </p:to>
                                    </p:set>
                                    <p:anim calcmode="lin" valueType="num">
                                      <p:cBhvr additive="base">
                                        <p:cTn id="887" dur="500" fill="hold"/>
                                        <p:tgtEl>
                                          <p:spTgt spid="2270"/>
                                        </p:tgtEl>
                                        <p:attrNameLst>
                                          <p:attrName>ppt_x</p:attrName>
                                        </p:attrNameLst>
                                      </p:cBhvr>
                                      <p:tavLst>
                                        <p:tav tm="0">
                                          <p:val>
                                            <p:strVal val="#ppt_x"/>
                                          </p:val>
                                        </p:tav>
                                        <p:tav tm="100000">
                                          <p:val>
                                            <p:strVal val="#ppt_x"/>
                                          </p:val>
                                        </p:tav>
                                      </p:tavLst>
                                    </p:anim>
                                    <p:anim calcmode="lin" valueType="num">
                                      <p:cBhvr additive="base">
                                        <p:cTn id="888" dur="500" fill="hold"/>
                                        <p:tgtEl>
                                          <p:spTgt spid="2270"/>
                                        </p:tgtEl>
                                        <p:attrNameLst>
                                          <p:attrName>ppt_y</p:attrName>
                                        </p:attrNameLst>
                                      </p:cBhvr>
                                      <p:tavLst>
                                        <p:tav tm="0">
                                          <p:val>
                                            <p:strVal val="1+#ppt_h/2"/>
                                          </p:val>
                                        </p:tav>
                                        <p:tav tm="100000">
                                          <p:val>
                                            <p:strVal val="#ppt_y"/>
                                          </p:val>
                                        </p:tav>
                                      </p:tavLst>
                                    </p:anim>
                                  </p:childTnLst>
                                </p:cTn>
                              </p:par>
                              <p:par>
                                <p:cTn id="889" presetID="2" presetClass="entr" presetSubtype="4" fill="hold" grpId="0" nodeType="withEffect">
                                  <p:stCondLst>
                                    <p:cond delay="0"/>
                                  </p:stCondLst>
                                  <p:childTnLst>
                                    <p:set>
                                      <p:cBhvr>
                                        <p:cTn id="890" dur="1" fill="hold">
                                          <p:stCondLst>
                                            <p:cond delay="0"/>
                                          </p:stCondLst>
                                        </p:cTn>
                                        <p:tgtEl>
                                          <p:spTgt spid="2271"/>
                                        </p:tgtEl>
                                        <p:attrNameLst>
                                          <p:attrName>style.visibility</p:attrName>
                                        </p:attrNameLst>
                                      </p:cBhvr>
                                      <p:to>
                                        <p:strVal val="visible"/>
                                      </p:to>
                                    </p:set>
                                    <p:anim calcmode="lin" valueType="num">
                                      <p:cBhvr additive="base">
                                        <p:cTn id="891" dur="500" fill="hold"/>
                                        <p:tgtEl>
                                          <p:spTgt spid="2271"/>
                                        </p:tgtEl>
                                        <p:attrNameLst>
                                          <p:attrName>ppt_x</p:attrName>
                                        </p:attrNameLst>
                                      </p:cBhvr>
                                      <p:tavLst>
                                        <p:tav tm="0">
                                          <p:val>
                                            <p:strVal val="#ppt_x"/>
                                          </p:val>
                                        </p:tav>
                                        <p:tav tm="100000">
                                          <p:val>
                                            <p:strVal val="#ppt_x"/>
                                          </p:val>
                                        </p:tav>
                                      </p:tavLst>
                                    </p:anim>
                                    <p:anim calcmode="lin" valueType="num">
                                      <p:cBhvr additive="base">
                                        <p:cTn id="892" dur="500" fill="hold"/>
                                        <p:tgtEl>
                                          <p:spTgt spid="22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2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1273"/>
            <a:ext cx="11339945" cy="4876800"/>
          </a:xfrm>
        </p:spPr>
        <p:txBody>
          <a:bodyPr>
            <a:noAutofit/>
          </a:bodyPr>
          <a:lstStyle/>
          <a:p>
            <a:pPr>
              <a:defRPr/>
            </a:pPr>
            <a:r>
              <a:rPr lang="en-US" sz="2400" dirty="0">
                <a:solidFill>
                  <a:schemeClr val="tx1"/>
                </a:solidFill>
                <a:latin typeface="Calibri" panose="020F0502020204030204" pitchFamily="34" charset="0"/>
                <a:cs typeface="Calibri" panose="020F0502020204030204" pitchFamily="34" charset="0"/>
              </a:rPr>
              <a:t>Usually Respondent settles with ORI when making an adequate admission.</a:t>
            </a:r>
          </a:p>
          <a:p>
            <a:pPr>
              <a:defRPr/>
            </a:pPr>
            <a:r>
              <a:rPr lang="en-US" sz="2400" dirty="0">
                <a:solidFill>
                  <a:schemeClr val="tx1"/>
                </a:solidFill>
                <a:latin typeface="Calibri" panose="020F0502020204030204" pitchFamily="34" charset="0"/>
                <a:cs typeface="Calibri" panose="020F0502020204030204" pitchFamily="34" charset="0"/>
              </a:rPr>
              <a:t>If no settlement, the institution must complete the investigation process to make institutional findings for ORI oversight review.</a:t>
            </a:r>
          </a:p>
          <a:p>
            <a:pPr>
              <a:defRPr/>
            </a:pPr>
            <a:r>
              <a:rPr lang="en-US" sz="2400" dirty="0">
                <a:solidFill>
                  <a:schemeClr val="tx1"/>
                </a:solidFill>
                <a:latin typeface="Calibri" panose="020F0502020204030204" pitchFamily="34" charset="0"/>
                <a:cs typeface="Calibri" panose="020F0502020204030204" pitchFamily="34" charset="0"/>
              </a:rPr>
              <a:t>From the outset, be prepared to handle a full investigation. Do not wrap up the proceedings prematurely.</a:t>
            </a:r>
          </a:p>
          <a:p>
            <a:pPr marL="0" indent="0">
              <a:buNone/>
              <a:defRPr/>
            </a:pPr>
            <a:r>
              <a:rPr lang="en-US" sz="2400" dirty="0">
                <a:solidFill>
                  <a:schemeClr val="tx1"/>
                </a:solidFill>
                <a:latin typeface="Calibri" panose="020F0502020204030204" pitchFamily="34" charset="0"/>
                <a:cs typeface="Calibri" panose="020F0502020204030204" pitchFamily="34" charset="0"/>
              </a:rPr>
              <a:t> </a:t>
            </a:r>
          </a:p>
          <a:p>
            <a:pPr marL="0" indent="0">
              <a:buNone/>
              <a:defRPr/>
            </a:pPr>
            <a:r>
              <a:rPr lang="en-US" sz="2400" dirty="0">
                <a:solidFill>
                  <a:schemeClr val="tx1"/>
                </a:solidFill>
                <a:latin typeface="Calibri" panose="020F0502020204030204" pitchFamily="34" charset="0"/>
                <a:cs typeface="Calibri" panose="020F0502020204030204" pitchFamily="34" charset="0"/>
              </a:rPr>
              <a:t>42 C.F.R. §93.316 </a:t>
            </a:r>
          </a:p>
          <a:p>
            <a:pPr marL="911225" lvl="1" indent="-454025">
              <a:buFontTx/>
              <a:buAutoNum type="alphaLcParenR"/>
              <a:defRPr/>
            </a:pPr>
            <a:r>
              <a:rPr lang="en-US" sz="2400" dirty="0">
                <a:solidFill>
                  <a:schemeClr val="tx1"/>
                </a:solidFill>
                <a:latin typeface="Calibri" panose="020F0502020204030204" pitchFamily="34" charset="0"/>
                <a:cs typeface="Calibri" panose="020F0502020204030204" pitchFamily="34" charset="0"/>
              </a:rPr>
              <a:t>ORI expects institutions to carry inquiries and investigations through to completion and to pursue diligently all significant issues. </a:t>
            </a:r>
          </a:p>
          <a:p>
            <a:pPr marL="1508112" lvl="2" indent="0">
              <a:buNone/>
              <a:defRPr/>
            </a:pPr>
            <a:r>
              <a:rPr lang="en-US" sz="2400" dirty="0">
                <a:solidFill>
                  <a:schemeClr val="tx1"/>
                </a:solidFill>
                <a:latin typeface="Calibri" panose="020F0502020204030204" pitchFamily="34" charset="0"/>
                <a:cs typeface="Calibri" panose="020F0502020204030204" pitchFamily="34" charset="0"/>
              </a:rPr>
              <a:t>An institution </a:t>
            </a:r>
            <a:r>
              <a:rPr lang="en-US" sz="2400" b="1" u="sng" dirty="0">
                <a:solidFill>
                  <a:schemeClr val="tx1"/>
                </a:solidFill>
                <a:latin typeface="Calibri" panose="020F0502020204030204" pitchFamily="34" charset="0"/>
                <a:cs typeface="Calibri" panose="020F0502020204030204" pitchFamily="34" charset="0"/>
              </a:rPr>
              <a:t>must notify ORI in advance</a:t>
            </a:r>
            <a:r>
              <a:rPr lang="en-US" sz="2400" b="1"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if the institution plans to close a case at the inquiry, investigation, or appeal stage ,  . . .</a:t>
            </a:r>
          </a:p>
        </p:txBody>
      </p:sp>
      <p:sp>
        <p:nvSpPr>
          <p:cNvPr id="38914" name="Title 1"/>
          <p:cNvSpPr>
            <a:spLocks noGrp="1"/>
          </p:cNvSpPr>
          <p:nvPr>
            <p:ph type="title"/>
          </p:nvPr>
        </p:nvSpPr>
        <p:spPr>
          <a:xfrm>
            <a:off x="609600" y="177800"/>
            <a:ext cx="10972800" cy="653473"/>
          </a:xfrm>
        </p:spPr>
        <p:txBody>
          <a:bodyPr>
            <a:normAutofit/>
          </a:bodyPr>
          <a:lstStyle/>
          <a:p>
            <a:r>
              <a:rPr lang="en-US" dirty="0">
                <a:latin typeface="Calibri" panose="020F0502020204030204" pitchFamily="34" charset="0"/>
                <a:cs typeface="Calibri" panose="020F0502020204030204" pitchFamily="34" charset="0"/>
              </a:rPr>
              <a:t>What If The Respondent Admits to FFP?</a:t>
            </a:r>
          </a:p>
        </p:txBody>
      </p:sp>
      <p:pic>
        <p:nvPicPr>
          <p:cNvPr id="4" name="Picture 3" descr="ORI_logo-round4-4"/>
          <p:cNvPicPr>
            <a:picLocks noChangeAspect="1" noChangeArrowheads="1"/>
          </p:cNvPicPr>
          <p:nvPr/>
        </p:nvPicPr>
        <p:blipFill>
          <a:blip r:embed="rId3" cstate="print"/>
          <a:srcRect l="3305" t="8815" r="5785" b="16254"/>
          <a:stretch>
            <a:fillRect/>
          </a:stretch>
        </p:blipFill>
        <p:spPr bwMode="auto">
          <a:xfrm>
            <a:off x="9820550" y="6114191"/>
            <a:ext cx="2245558" cy="610139"/>
          </a:xfrm>
          <a:prstGeom prst="rect">
            <a:avLst/>
          </a:prstGeom>
          <a:noFill/>
          <a:ln w="9525">
            <a:noFill/>
            <a:miter lim="800000"/>
            <a:headEnd/>
            <a:tailEnd/>
          </a:ln>
        </p:spPr>
      </p:pic>
    </p:spTree>
    <p:extLst>
      <p:ext uri="{BB962C8B-B14F-4D97-AF65-F5344CB8AC3E}">
        <p14:creationId xmlns:p14="http://schemas.microsoft.com/office/powerpoint/2010/main" val="19107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609599" y="969818"/>
            <a:ext cx="11229109" cy="5335732"/>
          </a:xfrm>
        </p:spPr>
        <p:txBody>
          <a:bodyPr>
            <a:noAutofit/>
          </a:bodyPr>
          <a:lstStyle/>
          <a:p>
            <a:pPr lvl="1">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A verbal</a:t>
            </a:r>
            <a:r>
              <a:rPr lang="en-US" sz="2400" i="1" dirty="0">
                <a:solidFill>
                  <a:schemeClr val="tx1"/>
                </a:solidFill>
                <a:latin typeface="Calibri" panose="020F0502020204030204" pitchFamily="34" charset="0"/>
                <a:cs typeface="Calibri" panose="020F0502020204030204" pitchFamily="34" charset="0"/>
              </a:rPr>
              <a:t> </a:t>
            </a:r>
            <a:r>
              <a:rPr lang="en-US" sz="2400" dirty="0">
                <a:solidFill>
                  <a:schemeClr val="tx1"/>
                </a:solidFill>
                <a:latin typeface="Calibri" panose="020F0502020204030204" pitchFamily="34" charset="0"/>
                <a:cs typeface="Calibri" panose="020F0502020204030204" pitchFamily="34" charset="0"/>
              </a:rPr>
              <a:t>admission is insufficient</a:t>
            </a:r>
          </a:p>
          <a:p>
            <a:pPr lvl="2">
              <a:buFont typeface="Arial" panose="020B0604020202020204" pitchFamily="34" charset="0"/>
              <a:buChar char="•"/>
            </a:pPr>
            <a:r>
              <a:rPr lang="en-US" sz="2400" dirty="0">
                <a:latin typeface="Calibri" panose="020F0502020204030204" pitchFamily="34" charset="0"/>
                <a:cs typeface="Calibri" panose="020F0502020204030204" pitchFamily="34" charset="0"/>
              </a:rPr>
              <a:t>No documentation of admission</a:t>
            </a:r>
          </a:p>
          <a:p>
            <a:pPr lvl="2">
              <a:buFont typeface="Arial" panose="020B0604020202020204" pitchFamily="34" charset="0"/>
              <a:buChar char="•"/>
            </a:pPr>
            <a:r>
              <a:rPr lang="en-US" sz="2400" dirty="0">
                <a:latin typeface="Calibri" panose="020F0502020204030204" pitchFamily="34" charset="0"/>
                <a:cs typeface="Calibri" panose="020F0502020204030204" pitchFamily="34" charset="0"/>
              </a:rPr>
              <a:t>Respondent (R) may change mind, leave the country, become unresponsive</a:t>
            </a:r>
          </a:p>
          <a:p>
            <a:pPr lvl="1">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What statements should not be in written admissions and why?</a:t>
            </a:r>
          </a:p>
          <a:p>
            <a:pPr marL="1570022" lvl="3"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Respondent admits to “errors,” not RM</a:t>
            </a:r>
          </a:p>
          <a:p>
            <a:pPr marL="1570022" lvl="3"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Claims lack of knowledge, training, instrument failure </a:t>
            </a:r>
          </a:p>
          <a:p>
            <a:pPr marL="1570022" lvl="3"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R does not disclose where affected data were used</a:t>
            </a:r>
          </a:p>
          <a:p>
            <a:pPr lvl="2">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R does not disclose full scope of FFP</a:t>
            </a:r>
          </a:p>
          <a:p>
            <a:pPr lvl="1">
              <a:buFont typeface="Arial" panose="020B0604020202020204" pitchFamily="34" charset="0"/>
              <a:buChar char="•"/>
            </a:pPr>
            <a:r>
              <a:rPr lang="en-US" sz="2600" dirty="0">
                <a:solidFill>
                  <a:schemeClr val="tx1"/>
                </a:solidFill>
                <a:latin typeface="Calibri" panose="020F0502020204030204" pitchFamily="34" charset="0"/>
                <a:cs typeface="Calibri" panose="020F0502020204030204" pitchFamily="34" charset="0"/>
              </a:rPr>
              <a:t>What should be included in written admission?</a:t>
            </a:r>
          </a:p>
          <a:p>
            <a:pPr lvl="2">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Knowing and intentional manipulation, F/F, and identify affected data </a:t>
            </a:r>
          </a:p>
        </p:txBody>
      </p:sp>
      <p:sp>
        <p:nvSpPr>
          <p:cNvPr id="7" name="Title 1"/>
          <p:cNvSpPr>
            <a:spLocks noGrp="1"/>
          </p:cNvSpPr>
          <p:nvPr>
            <p:ph type="title"/>
          </p:nvPr>
        </p:nvSpPr>
        <p:spPr>
          <a:xfrm>
            <a:off x="353291" y="177800"/>
            <a:ext cx="11229109" cy="792018"/>
          </a:xfrm>
        </p:spPr>
        <p:txBody>
          <a:bodyPr>
            <a:normAutofit/>
          </a:bodyPr>
          <a:lstStyle/>
          <a:p>
            <a:pPr marL="228600"/>
            <a:r>
              <a:rPr lang="en-US" dirty="0">
                <a:latin typeface="Calibri" panose="020F0502020204030204" pitchFamily="34" charset="0"/>
                <a:cs typeface="Calibri" panose="020F0502020204030204" pitchFamily="34" charset="0"/>
              </a:rPr>
              <a:t>Admission Should be in Writing</a:t>
            </a:r>
          </a:p>
        </p:txBody>
      </p:sp>
      <p:pic>
        <p:nvPicPr>
          <p:cNvPr id="5" name="Picture 4" descr="ORI_logo-round4-4"/>
          <p:cNvPicPr>
            <a:picLocks noChangeAspect="1" noChangeArrowheads="1"/>
          </p:cNvPicPr>
          <p:nvPr/>
        </p:nvPicPr>
        <p:blipFill>
          <a:blip r:embed="rId3" cstate="print"/>
          <a:srcRect l="3305" t="8815" r="5785" b="16254"/>
          <a:stretch>
            <a:fillRect/>
          </a:stretch>
        </p:blipFill>
        <p:spPr bwMode="auto">
          <a:xfrm>
            <a:off x="9593151" y="6055197"/>
            <a:ext cx="2245558" cy="610139"/>
          </a:xfrm>
          <a:prstGeom prst="rect">
            <a:avLst/>
          </a:prstGeom>
          <a:noFill/>
          <a:ln w="9525">
            <a:noFill/>
            <a:miter lim="800000"/>
            <a:headEnd/>
            <a:tailEnd/>
          </a:ln>
        </p:spPr>
      </p:pic>
    </p:spTree>
    <p:extLst>
      <p:ext uri="{BB962C8B-B14F-4D97-AF65-F5344CB8AC3E}">
        <p14:creationId xmlns:p14="http://schemas.microsoft.com/office/powerpoint/2010/main" val="102769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 calcmode="lin" valueType="num">
                                      <p:cBhvr additive="base">
                                        <p:cTn id="2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 calcmode="lin" valueType="num">
                                      <p:cBhvr additive="base">
                                        <p:cTn id="3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25962" y="115756"/>
            <a:ext cx="7106712" cy="6204585"/>
          </a:xfrm>
          <a:prstGeom prst="rect">
            <a:avLst/>
          </a:prstGeom>
        </p:spPr>
      </p:pic>
      <p:sp>
        <p:nvSpPr>
          <p:cNvPr id="2" name="Title 1"/>
          <p:cNvSpPr>
            <a:spLocks noGrp="1"/>
          </p:cNvSpPr>
          <p:nvPr>
            <p:ph type="title"/>
          </p:nvPr>
        </p:nvSpPr>
        <p:spPr>
          <a:xfrm>
            <a:off x="311727" y="177800"/>
            <a:ext cx="4405745" cy="840509"/>
          </a:xfrm>
        </p:spPr>
        <p:txBody>
          <a:bodyPr>
            <a:noAutofit/>
          </a:bodyPr>
          <a:lstStyle/>
          <a:p>
            <a:r>
              <a:rPr lang="en-US" dirty="0">
                <a:latin typeface="Calibri" panose="020F0502020204030204" pitchFamily="34" charset="0"/>
                <a:cs typeface="Calibri" panose="020F0502020204030204" pitchFamily="34" charset="0"/>
              </a:rPr>
              <a:t>What is the Final Finding?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Framing an Issue</a:t>
            </a:r>
          </a:p>
        </p:txBody>
      </p:sp>
      <p:sp>
        <p:nvSpPr>
          <p:cNvPr id="6" name="TextBox 5"/>
          <p:cNvSpPr txBox="1"/>
          <p:nvPr/>
        </p:nvSpPr>
        <p:spPr>
          <a:xfrm>
            <a:off x="311727" y="1818388"/>
            <a:ext cx="4614235"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Who did it?</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Fabricated/falsified/plagiarized?</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What type of data?</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How many (scope)?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Where presented?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What was the manipulation (showing intent)?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Why is it F/F and significant</a:t>
            </a:r>
          </a:p>
        </p:txBody>
      </p:sp>
      <p:sp>
        <p:nvSpPr>
          <p:cNvPr id="4" name="TextBox 3"/>
          <p:cNvSpPr txBox="1"/>
          <p:nvPr/>
        </p:nvSpPr>
        <p:spPr>
          <a:xfrm>
            <a:off x="311727" y="1356723"/>
            <a:ext cx="2882584"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Information Included </a:t>
            </a:r>
          </a:p>
        </p:txBody>
      </p:sp>
      <p:pic>
        <p:nvPicPr>
          <p:cNvPr id="7" name="Picture 6" descr="ORI_logo-round4-4"/>
          <p:cNvPicPr>
            <a:picLocks noChangeAspect="1" noChangeArrowheads="1"/>
          </p:cNvPicPr>
          <p:nvPr/>
        </p:nvPicPr>
        <p:blipFill>
          <a:blip r:embed="rId4" cstate="print"/>
          <a:srcRect l="3305" t="8815" r="5785" b="16254"/>
          <a:stretch>
            <a:fillRect/>
          </a:stretch>
        </p:blipFill>
        <p:spPr bwMode="auto">
          <a:xfrm>
            <a:off x="10146890" y="6209418"/>
            <a:ext cx="1827778" cy="496624"/>
          </a:xfrm>
          <a:prstGeom prst="rect">
            <a:avLst/>
          </a:prstGeom>
          <a:noFill/>
          <a:ln w="9525">
            <a:noFill/>
            <a:miter lim="800000"/>
            <a:headEnd/>
            <a:tailEnd/>
          </a:ln>
        </p:spPr>
      </p:pic>
    </p:spTree>
    <p:extLst>
      <p:ext uri="{BB962C8B-B14F-4D97-AF65-F5344CB8AC3E}">
        <p14:creationId xmlns:p14="http://schemas.microsoft.com/office/powerpoint/2010/main" val="73542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55" y="142458"/>
            <a:ext cx="7520940" cy="762000"/>
          </a:xfrm>
          <a:noFill/>
          <a:ln>
            <a:noFill/>
          </a:ln>
        </p:spPr>
        <p:txBody>
          <a:bodyPr>
            <a:normAutofit/>
          </a:bodyPr>
          <a:lstStyle/>
          <a:p>
            <a:r>
              <a:rPr lang="en-US" dirty="0">
                <a:latin typeface="Calibri" panose="020F0502020204030204" pitchFamily="34" charset="0"/>
                <a:cs typeface="Calibri" panose="020F0502020204030204" pitchFamily="34" charset="0"/>
              </a:rPr>
              <a:t>Issues/Findings - Specific and detailed</a:t>
            </a:r>
          </a:p>
        </p:txBody>
      </p:sp>
      <p:sp>
        <p:nvSpPr>
          <p:cNvPr id="3" name="Rectangle 2"/>
          <p:cNvSpPr/>
          <p:nvPr/>
        </p:nvSpPr>
        <p:spPr>
          <a:xfrm>
            <a:off x="498763" y="1143000"/>
            <a:ext cx="10557163" cy="2308324"/>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Respondent intentionally, knowingly, and recklessly engaged in research misconduct by … </a:t>
            </a:r>
            <a:r>
              <a:rPr lang="en-US" sz="2400" b="1" dirty="0">
                <a:latin typeface="Calibri" panose="020F0502020204030204" pitchFamily="34" charset="0"/>
                <a:cs typeface="Calibri" panose="020F0502020204030204" pitchFamily="34" charset="0"/>
              </a:rPr>
              <a:t>falsifying </a:t>
            </a:r>
            <a:r>
              <a:rPr lang="en-US" sz="2400" dirty="0">
                <a:solidFill>
                  <a:srgbClr val="FF0000"/>
                </a:solidFill>
                <a:latin typeface="Calibri" panose="020F0502020204030204" pitchFamily="34" charset="0"/>
                <a:cs typeface="Calibri" panose="020F0502020204030204" pitchFamily="34" charset="0"/>
              </a:rPr>
              <a:t>histopathological data </a:t>
            </a:r>
            <a:r>
              <a:rPr lang="en-US" sz="2400" dirty="0">
                <a:latin typeface="Calibri" panose="020F0502020204030204" pitchFamily="34" charset="0"/>
                <a:cs typeface="Calibri" panose="020F0502020204030204" pitchFamily="34" charset="0"/>
              </a:rPr>
              <a:t>reported in </a:t>
            </a:r>
            <a:r>
              <a:rPr lang="en-US" sz="2400" dirty="0">
                <a:solidFill>
                  <a:srgbClr val="FF0000"/>
                </a:solidFill>
                <a:latin typeface="Calibri" panose="020F0502020204030204" pitchFamily="34" charset="0"/>
                <a:cs typeface="Calibri" panose="020F0502020204030204" pitchFamily="34" charset="0"/>
              </a:rPr>
              <a:t>fifty seven </a:t>
            </a:r>
            <a:r>
              <a:rPr lang="en-US" sz="2400" dirty="0">
                <a:latin typeface="Calibri" panose="020F0502020204030204" pitchFamily="34" charset="0"/>
                <a:cs typeface="Calibri" panose="020F0502020204030204" pitchFamily="34" charset="0"/>
              </a:rPr>
              <a:t>(57) images in </a:t>
            </a:r>
            <a:r>
              <a:rPr lang="en-US" sz="2400" dirty="0">
                <a:solidFill>
                  <a:srgbClr val="FF0000"/>
                </a:solidFill>
                <a:latin typeface="Calibri" panose="020F0502020204030204" pitchFamily="34" charset="0"/>
                <a:cs typeface="Calibri" panose="020F0502020204030204" pitchFamily="34" charset="0"/>
              </a:rPr>
              <a:t>two (2) published papers</a:t>
            </a:r>
            <a:r>
              <a:rPr lang="en-US" sz="2400" dirty="0">
                <a:latin typeface="Calibri" panose="020F0502020204030204" pitchFamily="34" charset="0"/>
                <a:cs typeface="Calibri" panose="020F0502020204030204" pitchFamily="34" charset="0"/>
              </a:rPr>
              <a:t>, one (1) submitted </a:t>
            </a:r>
            <a:r>
              <a:rPr lang="en-US" sz="2400" dirty="0">
                <a:solidFill>
                  <a:srgbClr val="FF0000"/>
                </a:solidFill>
                <a:latin typeface="Calibri" panose="020F0502020204030204" pitchFamily="34" charset="0"/>
                <a:cs typeface="Calibri" panose="020F0502020204030204" pitchFamily="34" charset="0"/>
              </a:rPr>
              <a:t>manuscript</a:t>
            </a:r>
            <a:r>
              <a:rPr lang="en-US" sz="2400" dirty="0">
                <a:latin typeface="Calibri" panose="020F0502020204030204" pitchFamily="34" charset="0"/>
                <a:cs typeface="Calibri" panose="020F0502020204030204" pitchFamily="34" charset="0"/>
              </a:rPr>
              <a:t>, two (2) </a:t>
            </a:r>
            <a:r>
              <a:rPr lang="en-US" sz="2400" dirty="0">
                <a:solidFill>
                  <a:srgbClr val="FF0000"/>
                </a:solidFill>
                <a:latin typeface="Calibri" panose="020F0502020204030204" pitchFamily="34" charset="0"/>
                <a:cs typeface="Calibri" panose="020F0502020204030204" pitchFamily="34" charset="0"/>
              </a:rPr>
              <a:t>poster presentations</a:t>
            </a:r>
            <a:r>
              <a:rPr lang="en-US" sz="2400" dirty="0">
                <a:latin typeface="Calibri" panose="020F0502020204030204" pitchFamily="34" charset="0"/>
                <a:cs typeface="Calibri" panose="020F0502020204030204" pitchFamily="34" charset="0"/>
              </a:rPr>
              <a:t>, and </a:t>
            </a:r>
            <a:r>
              <a:rPr lang="en-US" sz="2400" dirty="0">
                <a:solidFill>
                  <a:srgbClr val="FF0000"/>
                </a:solidFill>
                <a:latin typeface="Calibri" panose="020F0502020204030204" pitchFamily="34" charset="0"/>
                <a:cs typeface="Calibri" panose="020F0502020204030204" pitchFamily="34" charset="0"/>
              </a:rPr>
              <a:t>seven (7) </a:t>
            </a:r>
            <a:r>
              <a:rPr lang="en-US" sz="2400" dirty="0">
                <a:latin typeface="Calibri" panose="020F0502020204030204" pitchFamily="34" charset="0"/>
                <a:cs typeface="Calibri" panose="020F0502020204030204" pitchFamily="34" charset="0"/>
              </a:rPr>
              <a:t>of Respondent’s supervisor’s </a:t>
            </a:r>
            <a:r>
              <a:rPr lang="en-US" sz="2400" dirty="0">
                <a:solidFill>
                  <a:srgbClr val="FF0000"/>
                </a:solidFill>
                <a:latin typeface="Calibri" panose="020F0502020204030204" pitchFamily="34" charset="0"/>
                <a:cs typeface="Calibri" panose="020F0502020204030204" pitchFamily="34" charset="0"/>
              </a:rPr>
              <a:t>grant applications</a:t>
            </a:r>
            <a:r>
              <a:rPr lang="en-US" sz="2400" dirty="0">
                <a:latin typeface="Calibri" panose="020F0502020204030204" pitchFamily="34" charset="0"/>
                <a:cs typeface="Calibri" panose="020F0502020204030204" pitchFamily="34" charset="0"/>
              </a:rPr>
              <a:t> and </a:t>
            </a:r>
            <a:r>
              <a:rPr lang="en-US" sz="2400" b="1" dirty="0">
                <a:latin typeface="Calibri" panose="020F0502020204030204" pitchFamily="34" charset="0"/>
                <a:cs typeface="Calibri" panose="020F0502020204030204" pitchFamily="34" charset="0"/>
              </a:rPr>
              <a:t>fabricating data for </a:t>
            </a:r>
            <a:r>
              <a:rPr lang="en-US" sz="2400" dirty="0">
                <a:latin typeface="Calibri" panose="020F0502020204030204" pitchFamily="34" charset="0"/>
                <a:cs typeface="Calibri" panose="020F0502020204030204" pitchFamily="34" charset="0"/>
              </a:rPr>
              <a:t>the corresponding </a:t>
            </a:r>
            <a:r>
              <a:rPr lang="en-US" sz="2400" dirty="0">
                <a:solidFill>
                  <a:srgbClr val="FF0000"/>
                </a:solidFill>
                <a:latin typeface="Calibri" panose="020F0502020204030204" pitchFamily="34" charset="0"/>
                <a:cs typeface="Calibri" panose="020F0502020204030204" pitchFamily="34" charset="0"/>
              </a:rPr>
              <a:t>nineteen (19) summary bar graphs </a:t>
            </a:r>
            <a:r>
              <a:rPr lang="en-US" sz="2400" dirty="0">
                <a:latin typeface="Calibri" panose="020F0502020204030204" pitchFamily="34" charset="0"/>
                <a:cs typeface="Calibri" panose="020F0502020204030204" pitchFamily="34" charset="0"/>
              </a:rPr>
              <a:t>that were based on those false images. </a:t>
            </a:r>
          </a:p>
        </p:txBody>
      </p:sp>
      <p:sp>
        <p:nvSpPr>
          <p:cNvPr id="4" name="Rectangle 3"/>
          <p:cNvSpPr/>
          <p:nvPr/>
        </p:nvSpPr>
        <p:spPr>
          <a:xfrm>
            <a:off x="498763" y="3689866"/>
            <a:ext cx="10245435" cy="1938992"/>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Specifically, Respondent </a:t>
            </a:r>
            <a:r>
              <a:rPr lang="en-US" sz="2400" b="1" dirty="0">
                <a:latin typeface="Calibri" panose="020F0502020204030204" pitchFamily="34" charset="0"/>
                <a:cs typeface="Calibri" panose="020F0502020204030204" pitchFamily="34" charset="0"/>
              </a:rPr>
              <a:t>trimmed,</a:t>
            </a:r>
            <a:r>
              <a:rPr lang="en-US" sz="2400" dirty="0">
                <a:latin typeface="Calibri" panose="020F0502020204030204" pitchFamily="34" charset="0"/>
                <a:cs typeface="Calibri" panose="020F0502020204030204" pitchFamily="34" charset="0"/>
              </a:rPr>
              <a:t> resized and/or flipped …and used portions of </a:t>
            </a:r>
            <a:r>
              <a:rPr lang="en-US" sz="2400" dirty="0">
                <a:solidFill>
                  <a:srgbClr val="FF0000"/>
                </a:solidFill>
                <a:latin typeface="Calibri" panose="020F0502020204030204" pitchFamily="34" charset="0"/>
                <a:cs typeface="Calibri" panose="020F0502020204030204" pitchFamily="34" charset="0"/>
              </a:rPr>
              <a:t>Figure 6 (right panel) </a:t>
            </a:r>
            <a:r>
              <a:rPr lang="en-US" sz="2400" dirty="0">
                <a:latin typeface="Calibri" panose="020F0502020204030204" pitchFamily="34" charset="0"/>
                <a:cs typeface="Calibri" panose="020F0502020204030204" pitchFamily="34" charset="0"/>
              </a:rPr>
              <a:t>of </a:t>
            </a:r>
            <a:r>
              <a:rPr lang="en-US" sz="2400" b="1" dirty="0">
                <a:latin typeface="Calibri" panose="020F0502020204030204" pitchFamily="34" charset="0"/>
                <a:cs typeface="Calibri" panose="020F0502020204030204" pitchFamily="34" charset="0"/>
              </a:rPr>
              <a:t>a draft R21 CA120017–01 grant application</a:t>
            </a:r>
            <a:r>
              <a:rPr lang="en-US" sz="2400" dirty="0">
                <a:latin typeface="Calibri" panose="020F0502020204030204" pitchFamily="34" charset="0"/>
                <a:cs typeface="Calibri" panose="020F0502020204030204" pitchFamily="34" charset="0"/>
              </a:rPr>
              <a:t>, representing an image of </a:t>
            </a:r>
            <a:r>
              <a:rPr lang="en-US" sz="2400" dirty="0">
                <a:solidFill>
                  <a:srgbClr val="FF0000"/>
                </a:solidFill>
                <a:latin typeface="Calibri" panose="020F0502020204030204" pitchFamily="34" charset="0"/>
                <a:cs typeface="Calibri" panose="020F0502020204030204" pitchFamily="34" charset="0"/>
              </a:rPr>
              <a:t>liver tumor two (2) days after injection of </a:t>
            </a:r>
            <a:r>
              <a:rPr lang="en-US" sz="2400" i="1" dirty="0" err="1">
                <a:solidFill>
                  <a:srgbClr val="FF0000"/>
                </a:solidFill>
                <a:latin typeface="Calibri" panose="020F0502020204030204" pitchFamily="34" charset="0"/>
                <a:cs typeface="Calibri" panose="020F0502020204030204" pitchFamily="34" charset="0"/>
              </a:rPr>
              <a:t>Cp</a:t>
            </a:r>
            <a:r>
              <a:rPr lang="en-US" sz="2400" i="1" dirty="0">
                <a:solidFill>
                  <a:srgbClr val="FF0000"/>
                </a:solidFill>
                <a:latin typeface="Calibri" panose="020F0502020204030204" pitchFamily="34" charset="0"/>
                <a:cs typeface="Calibri" panose="020F0502020204030204" pitchFamily="34" charset="0"/>
              </a:rPr>
              <a:t>/plc- </a:t>
            </a:r>
            <a:r>
              <a:rPr lang="en-US" sz="2400" dirty="0">
                <a:solidFill>
                  <a:srgbClr val="FF0000"/>
                </a:solidFill>
                <a:latin typeface="Calibri" panose="020F0502020204030204" pitchFamily="34" charset="0"/>
                <a:cs typeface="Calibri" panose="020F0502020204030204" pitchFamily="34" charset="0"/>
              </a:rPr>
              <a:t>bacteria</a:t>
            </a:r>
            <a:r>
              <a:rPr lang="en-US" sz="2400" dirty="0">
                <a:latin typeface="Calibri" panose="020F0502020204030204" pitchFamily="34" charset="0"/>
                <a:cs typeface="Calibri" panose="020F0502020204030204" pitchFamily="34" charset="0"/>
              </a:rPr>
              <a:t>, to </a:t>
            </a:r>
            <a:r>
              <a:rPr lang="en-US" sz="2400" dirty="0">
                <a:solidFill>
                  <a:srgbClr val="FF0000"/>
                </a:solidFill>
                <a:latin typeface="Calibri" panose="020F0502020204030204" pitchFamily="34" charset="0"/>
                <a:cs typeface="Calibri" panose="020F0502020204030204" pitchFamily="34" charset="0"/>
              </a:rPr>
              <a:t>represent unrelated results from different experiments in:</a:t>
            </a:r>
          </a:p>
          <a:p>
            <a:r>
              <a:rPr lang="en-US" sz="2400" dirty="0">
                <a:latin typeface="Calibri" panose="020F0502020204030204" pitchFamily="34" charset="0"/>
                <a:cs typeface="Calibri" panose="020F0502020204030204" pitchFamily="34" charset="0"/>
              </a:rPr>
              <a:t>Figure … in grant …</a:t>
            </a:r>
          </a:p>
        </p:txBody>
      </p:sp>
      <p:pic>
        <p:nvPicPr>
          <p:cNvPr id="6" name="Picture 5" descr="ORI_logo-round4-4"/>
          <p:cNvPicPr>
            <a:picLocks noChangeAspect="1" noChangeArrowheads="1"/>
          </p:cNvPicPr>
          <p:nvPr/>
        </p:nvPicPr>
        <p:blipFill>
          <a:blip r:embed="rId2" cstate="print"/>
          <a:srcRect l="3305" t="8815" r="5785" b="16254"/>
          <a:stretch>
            <a:fillRect/>
          </a:stretch>
        </p:blipFill>
        <p:spPr bwMode="auto">
          <a:xfrm>
            <a:off x="9850582" y="6091692"/>
            <a:ext cx="1884218" cy="694503"/>
          </a:xfrm>
          <a:prstGeom prst="rect">
            <a:avLst/>
          </a:prstGeom>
          <a:noFill/>
          <a:ln w="9525">
            <a:noFill/>
            <a:miter lim="800000"/>
            <a:headEnd/>
            <a:tailEnd/>
          </a:ln>
        </p:spPr>
      </p:pic>
    </p:spTree>
    <p:extLst>
      <p:ext uri="{BB962C8B-B14F-4D97-AF65-F5344CB8AC3E}">
        <p14:creationId xmlns:p14="http://schemas.microsoft.com/office/powerpoint/2010/main" val="22176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6" y="94016"/>
            <a:ext cx="12004964" cy="1066800"/>
          </a:xfrm>
        </p:spPr>
        <p:txBody>
          <a:bodyPr/>
          <a:lstStyle/>
          <a:p>
            <a:r>
              <a:rPr lang="en-US" cap="none" dirty="0">
                <a:latin typeface="Calibri" panose="020F0502020204030204" pitchFamily="34" charset="0"/>
                <a:cs typeface="Calibri" panose="020F0502020204030204" pitchFamily="34" charset="0"/>
              </a:rPr>
              <a:t>Case Summaries and NIH eRA Links to PHS Administrative Action Bulletin Board</a:t>
            </a:r>
          </a:p>
        </p:txBody>
      </p:sp>
      <p:sp>
        <p:nvSpPr>
          <p:cNvPr id="4" name="Slide Number Placeholder 3"/>
          <p:cNvSpPr>
            <a:spLocks noGrp="1"/>
          </p:cNvSpPr>
          <p:nvPr>
            <p:ph type="sldNum" sz="quarter" idx="4294967295"/>
          </p:nvPr>
        </p:nvSpPr>
        <p:spPr/>
        <p:txBody>
          <a:bodyPr/>
          <a:lstStyle/>
          <a:p>
            <a:pPr>
              <a:defRPr/>
            </a:pPr>
            <a:fld id="{161627A0-52BE-49C3-90CB-787EE860760A}" type="slidenum">
              <a:rPr lang="en-US" smtClean="0"/>
              <a:pPr>
                <a:defRPr/>
              </a:pPr>
              <a:t>25</a:t>
            </a:fld>
            <a:endParaRPr lang="en-US" dirty="0"/>
          </a:p>
        </p:txBody>
      </p:sp>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4764"/>
          <a:stretch/>
        </p:blipFill>
        <p:spPr bwMode="auto">
          <a:xfrm>
            <a:off x="1504478" y="1160816"/>
            <a:ext cx="8560578" cy="451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226300" y="4572000"/>
            <a:ext cx="2600918" cy="482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37136" y="2770909"/>
            <a:ext cx="2600918" cy="482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1200" y="6023865"/>
            <a:ext cx="1981200" cy="713232"/>
          </a:xfrm>
          <a:prstGeom prst="rect">
            <a:avLst/>
          </a:prstGeom>
        </p:spPr>
      </p:pic>
    </p:spTree>
    <p:custDataLst>
      <p:tags r:id="rId1"/>
    </p:custDataLst>
    <p:extLst>
      <p:ext uri="{BB962C8B-B14F-4D97-AF65-F5344CB8AC3E}">
        <p14:creationId xmlns:p14="http://schemas.microsoft.com/office/powerpoint/2010/main" val="4184720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748146" y="533386"/>
            <a:ext cx="9296398" cy="523220"/>
          </a:xfrm>
          <a:prstGeom prst="rect">
            <a:avLst/>
          </a:prstGeom>
          <a:noFill/>
          <a:ln w="9525">
            <a:noFill/>
            <a:miter lim="800000"/>
            <a:headEnd/>
            <a:tailEnd/>
          </a:ln>
          <a:effectLst/>
        </p:spPr>
        <p:txBody>
          <a:bodyPr wrap="square">
            <a:spAutoFit/>
          </a:bodyPr>
          <a:lstStyle/>
          <a:p>
            <a:r>
              <a:rPr lang="en-US" sz="2800" b="1" dirty="0">
                <a:latin typeface="Calibri" panose="020F0502020204030204" pitchFamily="34" charset="0"/>
                <a:cs typeface="Calibri" panose="020F0502020204030204" pitchFamily="34" charset="0"/>
              </a:rPr>
              <a:t>Reporting to ORI - Some Problems to Avoid</a:t>
            </a:r>
          </a:p>
        </p:txBody>
      </p:sp>
      <p:sp>
        <p:nvSpPr>
          <p:cNvPr id="4" name="Content Placeholder 3"/>
          <p:cNvSpPr>
            <a:spLocks noGrp="1"/>
          </p:cNvSpPr>
          <p:nvPr>
            <p:ph idx="1"/>
          </p:nvPr>
        </p:nvSpPr>
        <p:spPr>
          <a:xfrm>
            <a:off x="1655618" y="1519076"/>
            <a:ext cx="8763000" cy="3579849"/>
          </a:xfrm>
        </p:spPr>
        <p:txBody>
          <a:bodyPr>
            <a:normAutofit/>
          </a:bodyPr>
          <a:lstStyle/>
          <a:p>
            <a:pPr marL="571500" indent="-571500"/>
            <a:r>
              <a:rPr lang="en-US" sz="2400" dirty="0">
                <a:latin typeface="Calibri" panose="020F0502020204030204" pitchFamily="34" charset="0"/>
                <a:cs typeface="Calibri" panose="020F0502020204030204" pitchFamily="34" charset="0"/>
              </a:rPr>
              <a:t>Committee members lack appropriate expertise </a:t>
            </a:r>
          </a:p>
          <a:p>
            <a:pPr marL="571500" indent="-571500"/>
            <a:r>
              <a:rPr lang="en-US" sz="2400" dirty="0">
                <a:latin typeface="Calibri" panose="020F0502020204030204" pitchFamily="34" charset="0"/>
                <a:cs typeface="Calibri" panose="020F0502020204030204" pitchFamily="34" charset="0"/>
              </a:rPr>
              <a:t>Poorly conducted interviews</a:t>
            </a:r>
          </a:p>
          <a:p>
            <a:pPr marL="571500" indent="-571500"/>
            <a:r>
              <a:rPr lang="en-US" sz="2400" dirty="0">
                <a:latin typeface="Calibri" panose="020F0502020204030204" pitchFamily="34" charset="0"/>
                <a:cs typeface="Calibri" panose="020F0502020204030204" pitchFamily="34" charset="0"/>
              </a:rPr>
              <a:t>Failing to address the full scope of misconduct</a:t>
            </a:r>
          </a:p>
          <a:p>
            <a:pPr marL="571500" indent="-571500"/>
            <a:r>
              <a:rPr lang="en-US" sz="2400" dirty="0">
                <a:latin typeface="Calibri" panose="020F0502020204030204" pitchFamily="34" charset="0"/>
                <a:cs typeface="Calibri" panose="020F0502020204030204" pitchFamily="34" charset="0"/>
              </a:rPr>
              <a:t>Weak evidence or rationale for findings or no findings</a:t>
            </a:r>
          </a:p>
          <a:p>
            <a:pPr marL="571500" indent="-571500"/>
            <a:r>
              <a:rPr lang="en-US" sz="2400" dirty="0">
                <a:latin typeface="Calibri" panose="020F0502020204030204" pitchFamily="34" charset="0"/>
                <a:cs typeface="Calibri" panose="020F0502020204030204" pitchFamily="34" charset="0"/>
              </a:rPr>
              <a:t>Poorly written and/or poorly organized Reports</a:t>
            </a:r>
          </a:p>
          <a:p>
            <a:pPr marL="571500" indent="-571500"/>
            <a:r>
              <a:rPr lang="en-US" sz="2400" dirty="0">
                <a:latin typeface="Calibri" panose="020F0502020204030204" pitchFamily="34" charset="0"/>
                <a:cs typeface="Calibri" panose="020F0502020204030204" pitchFamily="34" charset="0"/>
              </a:rPr>
              <a:t>Inadequate Sequestration</a:t>
            </a:r>
          </a:p>
          <a:p>
            <a:pPr marL="571500" indent="-571500"/>
            <a:r>
              <a:rPr lang="en-US" sz="2400" dirty="0">
                <a:latin typeface="Calibri" panose="020F0502020204030204" pitchFamily="34" charset="0"/>
                <a:cs typeface="Calibri" panose="020F0502020204030204" pitchFamily="34" charset="0"/>
              </a:rPr>
              <a:t>Insufficient admissions</a:t>
            </a:r>
          </a:p>
          <a:p>
            <a:pPr marL="0" indent="0">
              <a:buNone/>
            </a:pPr>
            <a:endParaRPr lang="en-US" sz="24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1200" y="6023865"/>
            <a:ext cx="1981200" cy="713232"/>
          </a:xfrm>
          <a:prstGeom prst="rect">
            <a:avLst/>
          </a:prstGeom>
        </p:spPr>
      </p:pic>
    </p:spTree>
    <p:extLst>
      <p:ext uri="{BB962C8B-B14F-4D97-AF65-F5344CB8AC3E}">
        <p14:creationId xmlns:p14="http://schemas.microsoft.com/office/powerpoint/2010/main" val="314331153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8819" y="228130"/>
            <a:ext cx="11277600" cy="923636"/>
          </a:xfrm>
        </p:spPr>
        <p:txBody>
          <a:bodyPr>
            <a:normAutofit/>
          </a:bodyPr>
          <a:lstStyle/>
          <a:p>
            <a:r>
              <a:rPr lang="en-US" dirty="0">
                <a:latin typeface="Calibri" panose="020F0502020204030204" pitchFamily="34" charset="0"/>
                <a:cs typeface="Calibri" panose="020F0502020204030204" pitchFamily="34" charset="0"/>
              </a:rPr>
              <a:t>What are Some Tools used to Detect/Confirm Data Manipulations?</a:t>
            </a:r>
          </a:p>
        </p:txBody>
      </p:sp>
      <p:sp>
        <p:nvSpPr>
          <p:cNvPr id="3" name="Content Placeholder 2"/>
          <p:cNvSpPr>
            <a:spLocks noGrp="1"/>
          </p:cNvSpPr>
          <p:nvPr>
            <p:ph sz="half" idx="4294967295"/>
          </p:nvPr>
        </p:nvSpPr>
        <p:spPr>
          <a:xfrm>
            <a:off x="0" y="1498600"/>
            <a:ext cx="3886200" cy="4368800"/>
          </a:xfrm>
        </p:spPr>
        <p:txBody>
          <a:bodyPr/>
          <a:lstStyle/>
          <a:p>
            <a:r>
              <a:rPr lang="en-US" sz="2400" dirty="0">
                <a:solidFill>
                  <a:prstClr val="white"/>
                </a:solidFill>
              </a:rPr>
              <a:t>Types of Data</a:t>
            </a:r>
          </a:p>
          <a:p>
            <a:endParaRPr lang="en-US" dirty="0">
              <a:solidFill>
                <a:schemeClr val="tx1"/>
              </a:solidFill>
            </a:endParaRPr>
          </a:p>
        </p:txBody>
      </p:sp>
      <p:sp>
        <p:nvSpPr>
          <p:cNvPr id="6" name="TextBox 5"/>
          <p:cNvSpPr txBox="1"/>
          <p:nvPr/>
        </p:nvSpPr>
        <p:spPr>
          <a:xfrm>
            <a:off x="212485" y="1320800"/>
            <a:ext cx="3673715" cy="4154984"/>
          </a:xfrm>
          <a:prstGeom prst="rect">
            <a:avLst/>
          </a:prstGeom>
          <a:noFill/>
          <a:ln>
            <a:solidFill>
              <a:schemeClr val="tx1"/>
            </a:solidFill>
          </a:ln>
        </p:spPr>
        <p:txBody>
          <a:bodyPr wrap="square" rtlCol="0">
            <a:spAutoFit/>
          </a:bodyPr>
          <a:lstStyle/>
          <a:p>
            <a:pPr>
              <a:buClr>
                <a:prstClr val="white"/>
              </a:buClr>
            </a:pPr>
            <a:r>
              <a:rPr lang="en-US" sz="2400" dirty="0">
                <a:latin typeface="Calibri" panose="020F0502020204030204" pitchFamily="34" charset="0"/>
                <a:cs typeface="Calibri" panose="020F0502020204030204" pitchFamily="34" charset="0"/>
              </a:rPr>
              <a:t>Images</a:t>
            </a:r>
          </a:p>
          <a:p>
            <a:pPr marL="285750" indent="-285750">
              <a:buClr>
                <a:prstClr val="white"/>
              </a:buClr>
              <a:buFont typeface="Arial" panose="020B0604020202020204" pitchFamily="34" charset="0"/>
              <a:buChar char="•"/>
            </a:pPr>
            <a:r>
              <a:rPr lang="en-US" sz="2400" dirty="0">
                <a:latin typeface="Calibri" panose="020F0502020204030204" pitchFamily="34" charset="0"/>
                <a:cs typeface="Calibri" panose="020F0502020204030204" pitchFamily="34" charset="0"/>
              </a:rPr>
              <a:t>Blots </a:t>
            </a:r>
          </a:p>
          <a:p>
            <a:pPr marL="285750" indent="-285750">
              <a:buClr>
                <a:prstClr val="white"/>
              </a:buClr>
              <a:buFont typeface="Arial" panose="020B0604020202020204" pitchFamily="34" charset="0"/>
              <a:buChar char="•"/>
            </a:pPr>
            <a:r>
              <a:rPr lang="en-US" sz="2400" dirty="0">
                <a:latin typeface="Calibri" panose="020F0502020204030204" pitchFamily="34" charset="0"/>
                <a:cs typeface="Calibri" panose="020F0502020204030204" pitchFamily="34" charset="0"/>
              </a:rPr>
              <a:t>Cells</a:t>
            </a:r>
          </a:p>
          <a:p>
            <a:pPr marL="285750" indent="-285750">
              <a:buClr>
                <a:prstClr val="white"/>
              </a:buClr>
              <a:buFont typeface="Arial" panose="020B0604020202020204" pitchFamily="34" charset="0"/>
              <a:buChar char="•"/>
            </a:pPr>
            <a:r>
              <a:rPr lang="en-US" sz="2400" dirty="0">
                <a:latin typeface="Calibri" panose="020F0502020204030204" pitchFamily="34" charset="0"/>
                <a:cs typeface="Calibri" panose="020F0502020204030204" pitchFamily="34" charset="0"/>
              </a:rPr>
              <a:t>Tissue Micrographs </a:t>
            </a:r>
          </a:p>
          <a:p>
            <a:pPr marL="285750" indent="-285750">
              <a:buClr>
                <a:prstClr val="white"/>
              </a:buClr>
              <a:buFont typeface="Arial" panose="020B0604020202020204" pitchFamily="34" charset="0"/>
              <a:buChar char="•"/>
            </a:pPr>
            <a:r>
              <a:rPr lang="en-US" sz="2400" dirty="0">
                <a:latin typeface="Calibri" panose="020F0502020204030204" pitchFamily="34" charset="0"/>
                <a:cs typeface="Calibri" panose="020F0502020204030204" pitchFamily="34" charset="0"/>
              </a:rPr>
              <a:t>Physiological recordings</a:t>
            </a:r>
          </a:p>
          <a:p>
            <a:pPr marL="285750" indent="-285750">
              <a:buClr>
                <a:prstClr val="white"/>
              </a:buClr>
              <a:buFont typeface="Arial" panose="020B0604020202020204" pitchFamily="34" charset="0"/>
              <a:buChar char="•"/>
            </a:pPr>
            <a:r>
              <a:rPr lang="en-US" sz="2400" dirty="0">
                <a:latin typeface="Calibri" panose="020F0502020204030204" pitchFamily="34" charset="0"/>
                <a:cs typeface="Calibri" panose="020F0502020204030204" pitchFamily="34" charset="0"/>
              </a:rPr>
              <a:t>Microarray data</a:t>
            </a:r>
          </a:p>
          <a:p>
            <a:pPr marL="285750" indent="-285750">
              <a:buClr>
                <a:prstClr val="white"/>
              </a:buClr>
              <a:buFont typeface="Arial" panose="020B0604020202020204" pitchFamily="34" charset="0"/>
              <a:buChar char="•"/>
            </a:pPr>
            <a:r>
              <a:rPr lang="en-US" sz="2400" dirty="0">
                <a:latin typeface="Calibri" panose="020F0502020204030204" pitchFamily="34" charset="0"/>
                <a:cs typeface="Calibri" panose="020F0502020204030204" pitchFamily="34" charset="0"/>
              </a:rPr>
              <a:t>FACS data</a:t>
            </a:r>
          </a:p>
          <a:p>
            <a:pPr marL="285750" indent="-285750">
              <a:buClr>
                <a:prstClr val="white"/>
              </a:buClr>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0" lvl="1">
              <a:buClr>
                <a:prstClr val="white"/>
              </a:buClr>
              <a:buSzPct val="95000"/>
            </a:pPr>
            <a:r>
              <a:rPr lang="en-US" sz="2400" dirty="0">
                <a:latin typeface="Calibri" panose="020F0502020204030204" pitchFamily="34" charset="0"/>
                <a:cs typeface="Calibri" panose="020F0502020204030204" pitchFamily="34" charset="0"/>
              </a:rPr>
              <a:t>Plagiarism</a:t>
            </a:r>
          </a:p>
          <a:p>
            <a:pPr marL="0" lvl="1">
              <a:buClr>
                <a:prstClr val="white"/>
              </a:buClr>
              <a:buSzPct val="95000"/>
            </a:pPr>
            <a:r>
              <a:rPr lang="en-US" sz="2400" dirty="0">
                <a:latin typeface="Calibri" panose="020F0502020204030204" pitchFamily="34" charset="0"/>
                <a:cs typeface="Calibri" panose="020F0502020204030204" pitchFamily="34" charset="0"/>
              </a:rPr>
              <a:t>	</a:t>
            </a:r>
          </a:p>
          <a:p>
            <a:pPr marL="0" lvl="1">
              <a:buClr>
                <a:prstClr val="white"/>
              </a:buClr>
              <a:buSzPct val="95000"/>
            </a:pPr>
            <a:r>
              <a:rPr lang="en-US" sz="2400" dirty="0">
                <a:latin typeface="Calibri" panose="020F0502020204030204" pitchFamily="34" charset="0"/>
                <a:cs typeface="Calibri" panose="020F0502020204030204" pitchFamily="34" charset="0"/>
              </a:rPr>
              <a:t>Sabotage </a:t>
            </a:r>
          </a:p>
        </p:txBody>
      </p:sp>
      <p:sp>
        <p:nvSpPr>
          <p:cNvPr id="7" name="TextBox 6"/>
          <p:cNvSpPr txBox="1"/>
          <p:nvPr/>
        </p:nvSpPr>
        <p:spPr>
          <a:xfrm>
            <a:off x="7949127" y="1420842"/>
            <a:ext cx="3633273" cy="452431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Visual analyses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Images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Numbers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Records</a:t>
            </a:r>
            <a:endParaRPr lang="en-US" sz="2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Numerical data tools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Excel tools </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Digiprobe</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Forensic tools</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Encase analysis </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Photoshop tools </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iThenticate to detect plagiarism</a:t>
            </a:r>
          </a:p>
        </p:txBody>
      </p:sp>
      <p:sp>
        <p:nvSpPr>
          <p:cNvPr id="9" name="TextBox 8"/>
          <p:cNvSpPr txBox="1"/>
          <p:nvPr/>
        </p:nvSpPr>
        <p:spPr>
          <a:xfrm>
            <a:off x="4135584" y="2122054"/>
            <a:ext cx="3578416" cy="2677656"/>
          </a:xfrm>
          <a:prstGeom prst="rect">
            <a:avLst/>
          </a:prstGeom>
          <a:noFill/>
          <a:ln>
            <a:solidFill>
              <a:schemeClr val="tx1"/>
            </a:solidFill>
          </a:ln>
        </p:spPr>
        <p:txBody>
          <a:bodyPr wrap="none" rtlCol="0">
            <a:spAutoFit/>
          </a:bodyPr>
          <a:lstStyle/>
          <a:p>
            <a:pPr>
              <a:buClr>
                <a:prstClr val="white"/>
              </a:buClr>
            </a:pPr>
            <a:r>
              <a:rPr lang="en-US" sz="2400" dirty="0">
                <a:latin typeface="Calibri" panose="020F0502020204030204" pitchFamily="34" charset="0"/>
                <a:cs typeface="Calibri" panose="020F0502020204030204" pitchFamily="34" charset="0"/>
              </a:rPr>
              <a:t>Numerical Data</a:t>
            </a:r>
          </a:p>
          <a:p>
            <a:pPr>
              <a:buClr>
                <a:prstClr val="white"/>
              </a:buClr>
            </a:pPr>
            <a:r>
              <a:rPr lang="en-US" sz="2400" dirty="0">
                <a:latin typeface="Calibri" panose="020F0502020204030204" pitchFamily="34" charset="0"/>
                <a:cs typeface="Calibri" panose="020F0502020204030204" pitchFamily="34" charset="0"/>
              </a:rPr>
              <a:t>	Excel Spread Sheets</a:t>
            </a:r>
          </a:p>
          <a:p>
            <a:pPr>
              <a:buClr>
                <a:prstClr val="white"/>
              </a:buClr>
            </a:pPr>
            <a:r>
              <a:rPr lang="en-US" sz="2400" dirty="0">
                <a:latin typeface="Calibri" panose="020F0502020204030204" pitchFamily="34" charset="0"/>
                <a:cs typeface="Calibri" panose="020F0502020204030204" pitchFamily="34" charset="0"/>
              </a:rPr>
              <a:t>Clinical Data</a:t>
            </a:r>
          </a:p>
          <a:p>
            <a:pPr>
              <a:buClr>
                <a:prstClr val="white"/>
              </a:buClr>
            </a:pPr>
            <a:r>
              <a:rPr lang="en-US" sz="2400" dirty="0">
                <a:latin typeface="Calibri" panose="020F0502020204030204" pitchFamily="34" charset="0"/>
                <a:cs typeface="Calibri" panose="020F0502020204030204" pitchFamily="34" charset="0"/>
              </a:rPr>
              <a:t>	Enrollment forms</a:t>
            </a:r>
          </a:p>
          <a:p>
            <a:pPr>
              <a:buClr>
                <a:prstClr val="white"/>
              </a:buClr>
            </a:pPr>
            <a:r>
              <a:rPr lang="en-US" sz="2400" dirty="0">
                <a:latin typeface="Calibri" panose="020F0502020204030204" pitchFamily="34" charset="0"/>
                <a:cs typeface="Calibri" panose="020F0502020204030204" pitchFamily="34" charset="0"/>
              </a:rPr>
              <a:t>	Samples</a:t>
            </a:r>
          </a:p>
          <a:p>
            <a:pPr>
              <a:buClr>
                <a:prstClr val="white"/>
              </a:buClr>
            </a:pPr>
            <a:r>
              <a:rPr lang="en-US" sz="2400" dirty="0">
                <a:latin typeface="Calibri" panose="020F0502020204030204" pitchFamily="34" charset="0"/>
                <a:cs typeface="Calibri" panose="020F0502020204030204" pitchFamily="34" charset="0"/>
              </a:rPr>
              <a:t>	Study results</a:t>
            </a:r>
          </a:p>
          <a:p>
            <a:endParaRPr lang="en-US" sz="2400" dirty="0">
              <a:latin typeface="Calibri" panose="020F0502020204030204" pitchFamily="34" charset="0"/>
              <a:cs typeface="Calibri" panose="020F0502020204030204" pitchFamily="34" charset="0"/>
            </a:endParaRPr>
          </a:p>
        </p:txBody>
      </p:sp>
      <p:pic>
        <p:nvPicPr>
          <p:cNvPr id="10" name="Picture 9" descr="ORI_logo-round4-4"/>
          <p:cNvPicPr>
            <a:picLocks noChangeAspect="1" noChangeArrowheads="1"/>
          </p:cNvPicPr>
          <p:nvPr/>
        </p:nvPicPr>
        <p:blipFill>
          <a:blip r:embed="rId3" cstate="print"/>
          <a:srcRect l="3305" t="8815" r="5785" b="16254"/>
          <a:stretch>
            <a:fillRect/>
          </a:stretch>
        </p:blipFill>
        <p:spPr bwMode="auto">
          <a:xfrm>
            <a:off x="9820550" y="6114191"/>
            <a:ext cx="2245558" cy="610139"/>
          </a:xfrm>
          <a:prstGeom prst="rect">
            <a:avLst/>
          </a:prstGeom>
          <a:noFill/>
          <a:ln w="9525">
            <a:noFill/>
            <a:miter lim="800000"/>
            <a:headEnd/>
            <a:tailEnd/>
          </a:ln>
        </p:spPr>
      </p:pic>
    </p:spTree>
    <p:extLst>
      <p:ext uri="{BB962C8B-B14F-4D97-AF65-F5344CB8AC3E}">
        <p14:creationId xmlns:p14="http://schemas.microsoft.com/office/powerpoint/2010/main" val="152280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l="36963" t="53767" r="32291" b="22310"/>
          <a:stretch>
            <a:fillRect/>
          </a:stretch>
        </p:blipFill>
        <p:spPr bwMode="auto">
          <a:xfrm>
            <a:off x="3421626" y="88972"/>
            <a:ext cx="5668257" cy="5849711"/>
          </a:xfrm>
          <a:prstGeom prst="rect">
            <a:avLst/>
          </a:prstGeom>
          <a:noFill/>
          <a:ln w="9525">
            <a:noFill/>
            <a:round/>
            <a:headEnd/>
            <a:tailEnd/>
          </a:ln>
          <a:effectLst/>
        </p:spPr>
      </p:pic>
      <p:sp>
        <p:nvSpPr>
          <p:cNvPr id="70660" name="Oval 4"/>
          <p:cNvSpPr>
            <a:spLocks noChangeArrowheads="1"/>
          </p:cNvSpPr>
          <p:nvPr/>
        </p:nvSpPr>
        <p:spPr bwMode="auto">
          <a:xfrm>
            <a:off x="5021657" y="4824957"/>
            <a:ext cx="640994" cy="705860"/>
          </a:xfrm>
          <a:prstGeom prst="ellipse">
            <a:avLst/>
          </a:prstGeom>
          <a:noFill/>
          <a:ln w="19050">
            <a:solidFill>
              <a:srgbClr val="FFFF00"/>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61" name="Oval 5"/>
          <p:cNvSpPr>
            <a:spLocks noChangeArrowheads="1"/>
          </p:cNvSpPr>
          <p:nvPr/>
        </p:nvSpPr>
        <p:spPr bwMode="auto">
          <a:xfrm>
            <a:off x="4165770" y="821029"/>
            <a:ext cx="640994" cy="705860"/>
          </a:xfrm>
          <a:prstGeom prst="ellipse">
            <a:avLst/>
          </a:prstGeom>
          <a:noFill/>
          <a:ln w="19050">
            <a:solidFill>
              <a:srgbClr val="FFFF00"/>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62" name="Oval 6"/>
          <p:cNvSpPr>
            <a:spLocks noChangeArrowheads="1"/>
          </p:cNvSpPr>
          <p:nvPr/>
        </p:nvSpPr>
        <p:spPr bwMode="auto">
          <a:xfrm>
            <a:off x="6999898" y="1173959"/>
            <a:ext cx="588193" cy="647715"/>
          </a:xfrm>
          <a:prstGeom prst="ellipse">
            <a:avLst/>
          </a:prstGeom>
          <a:noFill/>
          <a:ln w="19050">
            <a:solidFill>
              <a:srgbClr val="FFFF00"/>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63" name="Oval 7"/>
          <p:cNvSpPr>
            <a:spLocks noChangeArrowheads="1"/>
          </p:cNvSpPr>
          <p:nvPr/>
        </p:nvSpPr>
        <p:spPr bwMode="auto">
          <a:xfrm>
            <a:off x="6945868" y="526244"/>
            <a:ext cx="588193" cy="647714"/>
          </a:xfrm>
          <a:prstGeom prst="ellipse">
            <a:avLst/>
          </a:prstGeom>
          <a:noFill/>
          <a:ln w="19050">
            <a:solidFill>
              <a:srgbClr val="FFFF00"/>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64" name="Oval 8"/>
          <p:cNvSpPr>
            <a:spLocks noChangeArrowheads="1"/>
          </p:cNvSpPr>
          <p:nvPr/>
        </p:nvSpPr>
        <p:spPr bwMode="auto">
          <a:xfrm>
            <a:off x="5930346" y="1526888"/>
            <a:ext cx="588192" cy="589569"/>
          </a:xfrm>
          <a:prstGeom prst="ellipse">
            <a:avLst/>
          </a:prstGeom>
          <a:noFill/>
          <a:ln w="19050">
            <a:solidFill>
              <a:srgbClr val="3366FF"/>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65" name="Oval 9"/>
          <p:cNvSpPr>
            <a:spLocks noChangeArrowheads="1"/>
          </p:cNvSpPr>
          <p:nvPr/>
        </p:nvSpPr>
        <p:spPr bwMode="auto">
          <a:xfrm>
            <a:off x="6625370" y="1644531"/>
            <a:ext cx="588192" cy="589569"/>
          </a:xfrm>
          <a:prstGeom prst="ellipse">
            <a:avLst/>
          </a:prstGeom>
          <a:noFill/>
          <a:ln w="19050">
            <a:solidFill>
              <a:srgbClr val="3366FF"/>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66" name="Oval 10"/>
          <p:cNvSpPr>
            <a:spLocks noChangeArrowheads="1"/>
          </p:cNvSpPr>
          <p:nvPr/>
        </p:nvSpPr>
        <p:spPr bwMode="auto">
          <a:xfrm>
            <a:off x="7534060" y="1881170"/>
            <a:ext cx="588192" cy="588216"/>
          </a:xfrm>
          <a:prstGeom prst="ellipse">
            <a:avLst/>
          </a:prstGeom>
          <a:noFill/>
          <a:ln w="19050">
            <a:solidFill>
              <a:srgbClr val="3366FF"/>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67" name="Oval 11"/>
          <p:cNvSpPr>
            <a:spLocks noChangeArrowheads="1"/>
          </p:cNvSpPr>
          <p:nvPr/>
        </p:nvSpPr>
        <p:spPr bwMode="auto">
          <a:xfrm>
            <a:off x="3952104" y="4235389"/>
            <a:ext cx="747827" cy="766710"/>
          </a:xfrm>
          <a:prstGeom prst="ellipse">
            <a:avLst/>
          </a:prstGeom>
          <a:noFill/>
          <a:ln w="19050">
            <a:solidFill>
              <a:srgbClr val="00FF00"/>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68" name="Oval 12"/>
          <p:cNvSpPr>
            <a:spLocks noChangeArrowheads="1"/>
          </p:cNvSpPr>
          <p:nvPr/>
        </p:nvSpPr>
        <p:spPr bwMode="auto">
          <a:xfrm>
            <a:off x="5876316" y="4294886"/>
            <a:ext cx="749055" cy="765358"/>
          </a:xfrm>
          <a:prstGeom prst="ellipse">
            <a:avLst/>
          </a:prstGeom>
          <a:noFill/>
          <a:ln w="19050">
            <a:solidFill>
              <a:srgbClr val="00FF00"/>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69" name="Oval 13"/>
          <p:cNvSpPr>
            <a:spLocks noChangeArrowheads="1"/>
          </p:cNvSpPr>
          <p:nvPr/>
        </p:nvSpPr>
        <p:spPr bwMode="auto">
          <a:xfrm>
            <a:off x="4111740" y="1704029"/>
            <a:ext cx="642223" cy="765358"/>
          </a:xfrm>
          <a:prstGeom prst="ellipse">
            <a:avLst/>
          </a:prstGeom>
          <a:noFill/>
          <a:ln w="19050">
            <a:solidFill>
              <a:srgbClr val="FF0066"/>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70" name="Oval 14"/>
          <p:cNvSpPr>
            <a:spLocks noChangeArrowheads="1"/>
          </p:cNvSpPr>
          <p:nvPr/>
        </p:nvSpPr>
        <p:spPr bwMode="auto">
          <a:xfrm>
            <a:off x="4913596" y="879174"/>
            <a:ext cx="642222" cy="765358"/>
          </a:xfrm>
          <a:prstGeom prst="ellipse">
            <a:avLst/>
          </a:prstGeom>
          <a:noFill/>
          <a:ln w="19050">
            <a:solidFill>
              <a:srgbClr val="FF0066"/>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71" name="Oval 15"/>
          <p:cNvSpPr>
            <a:spLocks noChangeArrowheads="1"/>
          </p:cNvSpPr>
          <p:nvPr/>
        </p:nvSpPr>
        <p:spPr bwMode="auto">
          <a:xfrm>
            <a:off x="7854557" y="703385"/>
            <a:ext cx="642223" cy="705860"/>
          </a:xfrm>
          <a:prstGeom prst="ellipse">
            <a:avLst/>
          </a:prstGeom>
          <a:noFill/>
          <a:ln w="19050">
            <a:solidFill>
              <a:srgbClr val="FFFF00"/>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72" name="Oval 16"/>
          <p:cNvSpPr>
            <a:spLocks noChangeArrowheads="1"/>
          </p:cNvSpPr>
          <p:nvPr/>
        </p:nvSpPr>
        <p:spPr bwMode="auto">
          <a:xfrm>
            <a:off x="5448986" y="526244"/>
            <a:ext cx="534162" cy="647714"/>
          </a:xfrm>
          <a:prstGeom prst="ellipse">
            <a:avLst/>
          </a:prstGeom>
          <a:noFill/>
          <a:ln w="19050">
            <a:solidFill>
              <a:srgbClr val="FFFF00"/>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73" name="Oval 17"/>
          <p:cNvSpPr>
            <a:spLocks noChangeArrowheads="1"/>
          </p:cNvSpPr>
          <p:nvPr/>
        </p:nvSpPr>
        <p:spPr bwMode="auto">
          <a:xfrm>
            <a:off x="5876316" y="78658"/>
            <a:ext cx="588192" cy="389440"/>
          </a:xfrm>
          <a:prstGeom prst="ellipse">
            <a:avLst/>
          </a:prstGeom>
          <a:noFill/>
          <a:ln w="19050">
            <a:solidFill>
              <a:srgbClr val="9900CC"/>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74" name="Oval 18"/>
          <p:cNvSpPr>
            <a:spLocks noChangeArrowheads="1"/>
          </p:cNvSpPr>
          <p:nvPr/>
        </p:nvSpPr>
        <p:spPr bwMode="auto">
          <a:xfrm>
            <a:off x="5181291" y="78658"/>
            <a:ext cx="588192" cy="389440"/>
          </a:xfrm>
          <a:prstGeom prst="ellipse">
            <a:avLst/>
          </a:prstGeom>
          <a:noFill/>
          <a:ln w="19050">
            <a:solidFill>
              <a:srgbClr val="9900CC"/>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75" name="Oval 19"/>
          <p:cNvSpPr>
            <a:spLocks noChangeArrowheads="1"/>
          </p:cNvSpPr>
          <p:nvPr/>
        </p:nvSpPr>
        <p:spPr bwMode="auto">
          <a:xfrm rot="557314">
            <a:off x="4647129" y="290957"/>
            <a:ext cx="695025" cy="530071"/>
          </a:xfrm>
          <a:prstGeom prst="ellipse">
            <a:avLst/>
          </a:prstGeom>
          <a:noFill/>
          <a:ln w="19050">
            <a:solidFill>
              <a:srgbClr val="FF6600"/>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70676" name="Oval 20"/>
          <p:cNvSpPr>
            <a:spLocks noChangeArrowheads="1"/>
          </p:cNvSpPr>
          <p:nvPr/>
        </p:nvSpPr>
        <p:spPr bwMode="auto">
          <a:xfrm rot="1608050">
            <a:off x="8335917" y="1704029"/>
            <a:ext cx="695025" cy="530071"/>
          </a:xfrm>
          <a:prstGeom prst="ellipse">
            <a:avLst/>
          </a:prstGeom>
          <a:noFill/>
          <a:ln w="19050">
            <a:solidFill>
              <a:srgbClr val="FF6600"/>
            </a:solidFill>
            <a:round/>
            <a:headEnd/>
            <a:tailEnd/>
          </a:ln>
          <a:effectLst/>
        </p:spPr>
        <p:txBody>
          <a:bodyPr wrap="none" anchor="ctr"/>
          <a:lstStyle/>
          <a:p>
            <a:pPr fontAlgn="base">
              <a:spcBef>
                <a:spcPct val="0"/>
              </a:spcBef>
              <a:spcAft>
                <a:spcPct val="0"/>
              </a:spcAft>
            </a:pPr>
            <a:endParaRPr lang="en-US" baseline="-25000" dirty="0">
              <a:solidFill>
                <a:prstClr val="white"/>
              </a:solidFill>
              <a:latin typeface="Arial" pitchFamily="34" charset="0"/>
            </a:endParaRPr>
          </a:p>
        </p:txBody>
      </p:sp>
      <p:sp>
        <p:nvSpPr>
          <p:cNvPr id="25" name="Oval 24"/>
          <p:cNvSpPr/>
          <p:nvPr/>
        </p:nvSpPr>
        <p:spPr>
          <a:xfrm>
            <a:off x="3421626" y="2804737"/>
            <a:ext cx="648362" cy="71397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aseline="-25000" dirty="0">
              <a:solidFill>
                <a:prstClr val="white"/>
              </a:solidFill>
            </a:endParaRPr>
          </a:p>
        </p:txBody>
      </p:sp>
      <p:sp>
        <p:nvSpPr>
          <p:cNvPr id="26" name="Oval 25"/>
          <p:cNvSpPr/>
          <p:nvPr/>
        </p:nvSpPr>
        <p:spPr>
          <a:xfrm>
            <a:off x="7193915" y="4622123"/>
            <a:ext cx="648362" cy="713973"/>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aseline="-25000" dirty="0">
              <a:solidFill>
                <a:prstClr val="white"/>
              </a:solidFill>
            </a:endParaRPr>
          </a:p>
        </p:txBody>
      </p:sp>
      <p:sp>
        <p:nvSpPr>
          <p:cNvPr id="32" name="Oval 31"/>
          <p:cNvSpPr/>
          <p:nvPr/>
        </p:nvSpPr>
        <p:spPr>
          <a:xfrm>
            <a:off x="6427669" y="857538"/>
            <a:ext cx="589420" cy="649066"/>
          </a:xfrm>
          <a:prstGeom prst="ellipse">
            <a:avLst/>
          </a:prstGeom>
          <a:noFill/>
          <a:ln w="19050">
            <a:solidFill>
              <a:srgbClr val="1ADC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aseline="-25000" dirty="0">
              <a:solidFill>
                <a:prstClr val="white"/>
              </a:solidFill>
            </a:endParaRPr>
          </a:p>
        </p:txBody>
      </p:sp>
      <p:sp>
        <p:nvSpPr>
          <p:cNvPr id="33" name="Oval 32"/>
          <p:cNvSpPr/>
          <p:nvPr/>
        </p:nvSpPr>
        <p:spPr>
          <a:xfrm>
            <a:off x="6309785" y="2090764"/>
            <a:ext cx="589420" cy="649066"/>
          </a:xfrm>
          <a:prstGeom prst="ellipse">
            <a:avLst/>
          </a:prstGeom>
          <a:noFill/>
          <a:ln w="19050">
            <a:solidFill>
              <a:srgbClr val="1ADC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aseline="-25000" dirty="0">
              <a:solidFill>
                <a:prstClr val="white"/>
              </a:solidFill>
            </a:endParaRPr>
          </a:p>
        </p:txBody>
      </p:sp>
      <p:pic>
        <p:nvPicPr>
          <p:cNvPr id="27" name="Picture 26" descr="ORI_logo-round4-4"/>
          <p:cNvPicPr>
            <a:picLocks noChangeAspect="1" noChangeArrowheads="1"/>
          </p:cNvPicPr>
          <p:nvPr/>
        </p:nvPicPr>
        <p:blipFill>
          <a:blip r:embed="rId4" cstate="print"/>
          <a:srcRect l="3305" t="8815" r="5785" b="16254"/>
          <a:stretch>
            <a:fillRect/>
          </a:stretch>
        </p:blipFill>
        <p:spPr bwMode="auto">
          <a:xfrm>
            <a:off x="9845240" y="6037006"/>
            <a:ext cx="1904062" cy="510871"/>
          </a:xfrm>
          <a:prstGeom prst="rect">
            <a:avLst/>
          </a:prstGeom>
          <a:noFill/>
          <a:ln w="9525">
            <a:noFill/>
            <a:miter lim="800000"/>
            <a:headEnd/>
            <a:tailEnd/>
          </a:ln>
        </p:spPr>
      </p:pic>
    </p:spTree>
    <p:extLst>
      <p:ext uri="{BB962C8B-B14F-4D97-AF65-F5344CB8AC3E}">
        <p14:creationId xmlns:p14="http://schemas.microsoft.com/office/powerpoint/2010/main" val="618942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8"/>
                                        </p:tgtEl>
                                        <p:attrNameLst>
                                          <p:attrName>style.visibility</p:attrName>
                                        </p:attrNameLst>
                                      </p:cBhvr>
                                      <p:to>
                                        <p:strVal val="visible"/>
                                      </p:to>
                                    </p:set>
                                    <p:anim calcmode="lin" valueType="num">
                                      <p:cBhvr additive="base">
                                        <p:cTn id="7" dur="500" fill="hold"/>
                                        <p:tgtEl>
                                          <p:spTgt spid="70668"/>
                                        </p:tgtEl>
                                        <p:attrNameLst>
                                          <p:attrName>ppt_x</p:attrName>
                                        </p:attrNameLst>
                                      </p:cBhvr>
                                      <p:tavLst>
                                        <p:tav tm="0">
                                          <p:val>
                                            <p:strVal val="#ppt_x"/>
                                          </p:val>
                                        </p:tav>
                                        <p:tav tm="100000">
                                          <p:val>
                                            <p:strVal val="#ppt_x"/>
                                          </p:val>
                                        </p:tav>
                                      </p:tavLst>
                                    </p:anim>
                                    <p:anim calcmode="lin" valueType="num">
                                      <p:cBhvr additive="base">
                                        <p:cTn id="8" dur="500" fill="hold"/>
                                        <p:tgtEl>
                                          <p:spTgt spid="706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667"/>
                                        </p:tgtEl>
                                        <p:attrNameLst>
                                          <p:attrName>style.visibility</p:attrName>
                                        </p:attrNameLst>
                                      </p:cBhvr>
                                      <p:to>
                                        <p:strVal val="visible"/>
                                      </p:to>
                                    </p:set>
                                    <p:anim calcmode="lin" valueType="num">
                                      <p:cBhvr additive="base">
                                        <p:cTn id="13" dur="500" fill="hold"/>
                                        <p:tgtEl>
                                          <p:spTgt spid="70667"/>
                                        </p:tgtEl>
                                        <p:attrNameLst>
                                          <p:attrName>ppt_x</p:attrName>
                                        </p:attrNameLst>
                                      </p:cBhvr>
                                      <p:tavLst>
                                        <p:tav tm="0">
                                          <p:val>
                                            <p:strVal val="#ppt_x"/>
                                          </p:val>
                                        </p:tav>
                                        <p:tav tm="100000">
                                          <p:val>
                                            <p:strVal val="#ppt_x"/>
                                          </p:val>
                                        </p:tav>
                                      </p:tavLst>
                                    </p:anim>
                                    <p:anim calcmode="lin" valueType="num">
                                      <p:cBhvr additive="base">
                                        <p:cTn id="14" dur="500" fill="hold"/>
                                        <p:tgtEl>
                                          <p:spTgt spid="706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660"/>
                                        </p:tgtEl>
                                        <p:attrNameLst>
                                          <p:attrName>style.visibility</p:attrName>
                                        </p:attrNameLst>
                                      </p:cBhvr>
                                      <p:to>
                                        <p:strVal val="visible"/>
                                      </p:to>
                                    </p:set>
                                    <p:anim calcmode="lin" valueType="num">
                                      <p:cBhvr additive="base">
                                        <p:cTn id="19" dur="500" fill="hold"/>
                                        <p:tgtEl>
                                          <p:spTgt spid="70660"/>
                                        </p:tgtEl>
                                        <p:attrNameLst>
                                          <p:attrName>ppt_x</p:attrName>
                                        </p:attrNameLst>
                                      </p:cBhvr>
                                      <p:tavLst>
                                        <p:tav tm="0">
                                          <p:val>
                                            <p:strVal val="#ppt_x"/>
                                          </p:val>
                                        </p:tav>
                                        <p:tav tm="100000">
                                          <p:val>
                                            <p:strVal val="#ppt_x"/>
                                          </p:val>
                                        </p:tav>
                                      </p:tavLst>
                                    </p:anim>
                                    <p:anim calcmode="lin" valueType="num">
                                      <p:cBhvr additive="base">
                                        <p:cTn id="20" dur="500" fill="hold"/>
                                        <p:tgtEl>
                                          <p:spTgt spid="7066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663"/>
                                        </p:tgtEl>
                                        <p:attrNameLst>
                                          <p:attrName>style.visibility</p:attrName>
                                        </p:attrNameLst>
                                      </p:cBhvr>
                                      <p:to>
                                        <p:strVal val="visible"/>
                                      </p:to>
                                    </p:set>
                                    <p:anim calcmode="lin" valueType="num">
                                      <p:cBhvr additive="base">
                                        <p:cTn id="25" dur="500" fill="hold"/>
                                        <p:tgtEl>
                                          <p:spTgt spid="70663"/>
                                        </p:tgtEl>
                                        <p:attrNameLst>
                                          <p:attrName>ppt_x</p:attrName>
                                        </p:attrNameLst>
                                      </p:cBhvr>
                                      <p:tavLst>
                                        <p:tav tm="0">
                                          <p:val>
                                            <p:strVal val="#ppt_x"/>
                                          </p:val>
                                        </p:tav>
                                        <p:tav tm="100000">
                                          <p:val>
                                            <p:strVal val="#ppt_x"/>
                                          </p:val>
                                        </p:tav>
                                      </p:tavLst>
                                    </p:anim>
                                    <p:anim calcmode="lin" valueType="num">
                                      <p:cBhvr additive="base">
                                        <p:cTn id="26" dur="500" fill="hold"/>
                                        <p:tgtEl>
                                          <p:spTgt spid="7066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0671"/>
                                        </p:tgtEl>
                                        <p:attrNameLst>
                                          <p:attrName>style.visibility</p:attrName>
                                        </p:attrNameLst>
                                      </p:cBhvr>
                                      <p:to>
                                        <p:strVal val="visible"/>
                                      </p:to>
                                    </p:set>
                                    <p:anim calcmode="lin" valueType="num">
                                      <p:cBhvr additive="base">
                                        <p:cTn id="29" dur="500" fill="hold"/>
                                        <p:tgtEl>
                                          <p:spTgt spid="70671"/>
                                        </p:tgtEl>
                                        <p:attrNameLst>
                                          <p:attrName>ppt_x</p:attrName>
                                        </p:attrNameLst>
                                      </p:cBhvr>
                                      <p:tavLst>
                                        <p:tav tm="0">
                                          <p:val>
                                            <p:strVal val="#ppt_x"/>
                                          </p:val>
                                        </p:tav>
                                        <p:tav tm="100000">
                                          <p:val>
                                            <p:strVal val="#ppt_x"/>
                                          </p:val>
                                        </p:tav>
                                      </p:tavLst>
                                    </p:anim>
                                    <p:anim calcmode="lin" valueType="num">
                                      <p:cBhvr additive="base">
                                        <p:cTn id="30" dur="500" fill="hold"/>
                                        <p:tgtEl>
                                          <p:spTgt spid="7067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0662"/>
                                        </p:tgtEl>
                                        <p:attrNameLst>
                                          <p:attrName>style.visibility</p:attrName>
                                        </p:attrNameLst>
                                      </p:cBhvr>
                                      <p:to>
                                        <p:strVal val="visible"/>
                                      </p:to>
                                    </p:set>
                                    <p:anim calcmode="lin" valueType="num">
                                      <p:cBhvr additive="base">
                                        <p:cTn id="33" dur="500" fill="hold"/>
                                        <p:tgtEl>
                                          <p:spTgt spid="70662"/>
                                        </p:tgtEl>
                                        <p:attrNameLst>
                                          <p:attrName>ppt_x</p:attrName>
                                        </p:attrNameLst>
                                      </p:cBhvr>
                                      <p:tavLst>
                                        <p:tav tm="0">
                                          <p:val>
                                            <p:strVal val="#ppt_x"/>
                                          </p:val>
                                        </p:tav>
                                        <p:tav tm="100000">
                                          <p:val>
                                            <p:strVal val="#ppt_x"/>
                                          </p:val>
                                        </p:tav>
                                      </p:tavLst>
                                    </p:anim>
                                    <p:anim calcmode="lin" valueType="num">
                                      <p:cBhvr additive="base">
                                        <p:cTn id="34" dur="500" fill="hold"/>
                                        <p:tgtEl>
                                          <p:spTgt spid="7066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0672"/>
                                        </p:tgtEl>
                                        <p:attrNameLst>
                                          <p:attrName>style.visibility</p:attrName>
                                        </p:attrNameLst>
                                      </p:cBhvr>
                                      <p:to>
                                        <p:strVal val="visible"/>
                                      </p:to>
                                    </p:set>
                                    <p:anim calcmode="lin" valueType="num">
                                      <p:cBhvr additive="base">
                                        <p:cTn id="37" dur="500" fill="hold"/>
                                        <p:tgtEl>
                                          <p:spTgt spid="70672"/>
                                        </p:tgtEl>
                                        <p:attrNameLst>
                                          <p:attrName>ppt_x</p:attrName>
                                        </p:attrNameLst>
                                      </p:cBhvr>
                                      <p:tavLst>
                                        <p:tav tm="0">
                                          <p:val>
                                            <p:strVal val="#ppt_x"/>
                                          </p:val>
                                        </p:tav>
                                        <p:tav tm="100000">
                                          <p:val>
                                            <p:strVal val="#ppt_x"/>
                                          </p:val>
                                        </p:tav>
                                      </p:tavLst>
                                    </p:anim>
                                    <p:anim calcmode="lin" valueType="num">
                                      <p:cBhvr additive="base">
                                        <p:cTn id="38" dur="500" fill="hold"/>
                                        <p:tgtEl>
                                          <p:spTgt spid="7067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0661"/>
                                        </p:tgtEl>
                                        <p:attrNameLst>
                                          <p:attrName>style.visibility</p:attrName>
                                        </p:attrNameLst>
                                      </p:cBhvr>
                                      <p:to>
                                        <p:strVal val="visible"/>
                                      </p:to>
                                    </p:set>
                                    <p:anim calcmode="lin" valueType="num">
                                      <p:cBhvr additive="base">
                                        <p:cTn id="41" dur="500" fill="hold"/>
                                        <p:tgtEl>
                                          <p:spTgt spid="70661"/>
                                        </p:tgtEl>
                                        <p:attrNameLst>
                                          <p:attrName>ppt_x</p:attrName>
                                        </p:attrNameLst>
                                      </p:cBhvr>
                                      <p:tavLst>
                                        <p:tav tm="0">
                                          <p:val>
                                            <p:strVal val="#ppt_x"/>
                                          </p:val>
                                        </p:tav>
                                        <p:tav tm="100000">
                                          <p:val>
                                            <p:strVal val="#ppt_x"/>
                                          </p:val>
                                        </p:tav>
                                      </p:tavLst>
                                    </p:anim>
                                    <p:anim calcmode="lin" valueType="num">
                                      <p:cBhvr additive="base">
                                        <p:cTn id="42" dur="500" fill="hold"/>
                                        <p:tgtEl>
                                          <p:spTgt spid="7066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0664"/>
                                        </p:tgtEl>
                                        <p:attrNameLst>
                                          <p:attrName>style.visibility</p:attrName>
                                        </p:attrNameLst>
                                      </p:cBhvr>
                                      <p:to>
                                        <p:strVal val="visible"/>
                                      </p:to>
                                    </p:set>
                                    <p:anim calcmode="lin" valueType="num">
                                      <p:cBhvr additive="base">
                                        <p:cTn id="47" dur="500" fill="hold"/>
                                        <p:tgtEl>
                                          <p:spTgt spid="70664"/>
                                        </p:tgtEl>
                                        <p:attrNameLst>
                                          <p:attrName>ppt_x</p:attrName>
                                        </p:attrNameLst>
                                      </p:cBhvr>
                                      <p:tavLst>
                                        <p:tav tm="0">
                                          <p:val>
                                            <p:strVal val="#ppt_x"/>
                                          </p:val>
                                        </p:tav>
                                        <p:tav tm="100000">
                                          <p:val>
                                            <p:strVal val="#ppt_x"/>
                                          </p:val>
                                        </p:tav>
                                      </p:tavLst>
                                    </p:anim>
                                    <p:anim calcmode="lin" valueType="num">
                                      <p:cBhvr additive="base">
                                        <p:cTn id="48" dur="500" fill="hold"/>
                                        <p:tgtEl>
                                          <p:spTgt spid="7066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0665"/>
                                        </p:tgtEl>
                                        <p:attrNameLst>
                                          <p:attrName>style.visibility</p:attrName>
                                        </p:attrNameLst>
                                      </p:cBhvr>
                                      <p:to>
                                        <p:strVal val="visible"/>
                                      </p:to>
                                    </p:set>
                                    <p:anim calcmode="lin" valueType="num">
                                      <p:cBhvr additive="base">
                                        <p:cTn id="53" dur="500" fill="hold"/>
                                        <p:tgtEl>
                                          <p:spTgt spid="70665"/>
                                        </p:tgtEl>
                                        <p:attrNameLst>
                                          <p:attrName>ppt_x</p:attrName>
                                        </p:attrNameLst>
                                      </p:cBhvr>
                                      <p:tavLst>
                                        <p:tav tm="0">
                                          <p:val>
                                            <p:strVal val="#ppt_x"/>
                                          </p:val>
                                        </p:tav>
                                        <p:tav tm="100000">
                                          <p:val>
                                            <p:strVal val="#ppt_x"/>
                                          </p:val>
                                        </p:tav>
                                      </p:tavLst>
                                    </p:anim>
                                    <p:anim calcmode="lin" valueType="num">
                                      <p:cBhvr additive="base">
                                        <p:cTn id="54" dur="500" fill="hold"/>
                                        <p:tgtEl>
                                          <p:spTgt spid="7066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0666"/>
                                        </p:tgtEl>
                                        <p:attrNameLst>
                                          <p:attrName>style.visibility</p:attrName>
                                        </p:attrNameLst>
                                      </p:cBhvr>
                                      <p:to>
                                        <p:strVal val="visible"/>
                                      </p:to>
                                    </p:set>
                                    <p:anim calcmode="lin" valueType="num">
                                      <p:cBhvr additive="base">
                                        <p:cTn id="57" dur="500" fill="hold"/>
                                        <p:tgtEl>
                                          <p:spTgt spid="70666"/>
                                        </p:tgtEl>
                                        <p:attrNameLst>
                                          <p:attrName>ppt_x</p:attrName>
                                        </p:attrNameLst>
                                      </p:cBhvr>
                                      <p:tavLst>
                                        <p:tav tm="0">
                                          <p:val>
                                            <p:strVal val="#ppt_x"/>
                                          </p:val>
                                        </p:tav>
                                        <p:tav tm="100000">
                                          <p:val>
                                            <p:strVal val="#ppt_x"/>
                                          </p:val>
                                        </p:tav>
                                      </p:tavLst>
                                    </p:anim>
                                    <p:anim calcmode="lin" valueType="num">
                                      <p:cBhvr additive="base">
                                        <p:cTn id="58" dur="500" fill="hold"/>
                                        <p:tgtEl>
                                          <p:spTgt spid="7066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70676"/>
                                        </p:tgtEl>
                                        <p:attrNameLst>
                                          <p:attrName>style.visibility</p:attrName>
                                        </p:attrNameLst>
                                      </p:cBhvr>
                                      <p:to>
                                        <p:strVal val="visible"/>
                                      </p:to>
                                    </p:set>
                                    <p:anim calcmode="lin" valueType="num">
                                      <p:cBhvr additive="base">
                                        <p:cTn id="63" dur="500" fill="hold"/>
                                        <p:tgtEl>
                                          <p:spTgt spid="70676"/>
                                        </p:tgtEl>
                                        <p:attrNameLst>
                                          <p:attrName>ppt_x</p:attrName>
                                        </p:attrNameLst>
                                      </p:cBhvr>
                                      <p:tavLst>
                                        <p:tav tm="0">
                                          <p:val>
                                            <p:strVal val="#ppt_x"/>
                                          </p:val>
                                        </p:tav>
                                        <p:tav tm="100000">
                                          <p:val>
                                            <p:strVal val="#ppt_x"/>
                                          </p:val>
                                        </p:tav>
                                      </p:tavLst>
                                    </p:anim>
                                    <p:anim calcmode="lin" valueType="num">
                                      <p:cBhvr additive="base">
                                        <p:cTn id="64" dur="500" fill="hold"/>
                                        <p:tgtEl>
                                          <p:spTgt spid="7067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70675"/>
                                        </p:tgtEl>
                                        <p:attrNameLst>
                                          <p:attrName>style.visibility</p:attrName>
                                        </p:attrNameLst>
                                      </p:cBhvr>
                                      <p:to>
                                        <p:strVal val="visible"/>
                                      </p:to>
                                    </p:set>
                                    <p:anim calcmode="lin" valueType="num">
                                      <p:cBhvr additive="base">
                                        <p:cTn id="67" dur="500" fill="hold"/>
                                        <p:tgtEl>
                                          <p:spTgt spid="70675"/>
                                        </p:tgtEl>
                                        <p:attrNameLst>
                                          <p:attrName>ppt_x</p:attrName>
                                        </p:attrNameLst>
                                      </p:cBhvr>
                                      <p:tavLst>
                                        <p:tav tm="0">
                                          <p:val>
                                            <p:strVal val="#ppt_x"/>
                                          </p:val>
                                        </p:tav>
                                        <p:tav tm="100000">
                                          <p:val>
                                            <p:strVal val="#ppt_x"/>
                                          </p:val>
                                        </p:tav>
                                      </p:tavLst>
                                    </p:anim>
                                    <p:anim calcmode="lin" valueType="num">
                                      <p:cBhvr additive="base">
                                        <p:cTn id="68" dur="500" fill="hold"/>
                                        <p:tgtEl>
                                          <p:spTgt spid="7067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0669"/>
                                        </p:tgtEl>
                                        <p:attrNameLst>
                                          <p:attrName>style.visibility</p:attrName>
                                        </p:attrNameLst>
                                      </p:cBhvr>
                                      <p:to>
                                        <p:strVal val="visible"/>
                                      </p:to>
                                    </p:set>
                                    <p:anim calcmode="lin" valueType="num">
                                      <p:cBhvr additive="base">
                                        <p:cTn id="73" dur="500" fill="hold"/>
                                        <p:tgtEl>
                                          <p:spTgt spid="70669"/>
                                        </p:tgtEl>
                                        <p:attrNameLst>
                                          <p:attrName>ppt_x</p:attrName>
                                        </p:attrNameLst>
                                      </p:cBhvr>
                                      <p:tavLst>
                                        <p:tav tm="0">
                                          <p:val>
                                            <p:strVal val="#ppt_x"/>
                                          </p:val>
                                        </p:tav>
                                        <p:tav tm="100000">
                                          <p:val>
                                            <p:strVal val="#ppt_x"/>
                                          </p:val>
                                        </p:tav>
                                      </p:tavLst>
                                    </p:anim>
                                    <p:anim calcmode="lin" valueType="num">
                                      <p:cBhvr additive="base">
                                        <p:cTn id="74" dur="500" fill="hold"/>
                                        <p:tgtEl>
                                          <p:spTgt spid="7066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0670"/>
                                        </p:tgtEl>
                                        <p:attrNameLst>
                                          <p:attrName>style.visibility</p:attrName>
                                        </p:attrNameLst>
                                      </p:cBhvr>
                                      <p:to>
                                        <p:strVal val="visible"/>
                                      </p:to>
                                    </p:set>
                                    <p:anim calcmode="lin" valueType="num">
                                      <p:cBhvr additive="base">
                                        <p:cTn id="79" dur="500" fill="hold"/>
                                        <p:tgtEl>
                                          <p:spTgt spid="70670"/>
                                        </p:tgtEl>
                                        <p:attrNameLst>
                                          <p:attrName>ppt_x</p:attrName>
                                        </p:attrNameLst>
                                      </p:cBhvr>
                                      <p:tavLst>
                                        <p:tav tm="0">
                                          <p:val>
                                            <p:strVal val="#ppt_x"/>
                                          </p:val>
                                        </p:tav>
                                        <p:tav tm="100000">
                                          <p:val>
                                            <p:strVal val="#ppt_x"/>
                                          </p:val>
                                        </p:tav>
                                      </p:tavLst>
                                    </p:anim>
                                    <p:anim calcmode="lin" valueType="num">
                                      <p:cBhvr additive="base">
                                        <p:cTn id="80" dur="500" fill="hold"/>
                                        <p:tgtEl>
                                          <p:spTgt spid="7067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0673"/>
                                        </p:tgtEl>
                                        <p:attrNameLst>
                                          <p:attrName>style.visibility</p:attrName>
                                        </p:attrNameLst>
                                      </p:cBhvr>
                                      <p:to>
                                        <p:strVal val="visible"/>
                                      </p:to>
                                    </p:set>
                                    <p:anim calcmode="lin" valueType="num">
                                      <p:cBhvr additive="base">
                                        <p:cTn id="85" dur="500" fill="hold"/>
                                        <p:tgtEl>
                                          <p:spTgt spid="70673"/>
                                        </p:tgtEl>
                                        <p:attrNameLst>
                                          <p:attrName>ppt_x</p:attrName>
                                        </p:attrNameLst>
                                      </p:cBhvr>
                                      <p:tavLst>
                                        <p:tav tm="0">
                                          <p:val>
                                            <p:strVal val="#ppt_x"/>
                                          </p:val>
                                        </p:tav>
                                        <p:tav tm="100000">
                                          <p:val>
                                            <p:strVal val="#ppt_x"/>
                                          </p:val>
                                        </p:tav>
                                      </p:tavLst>
                                    </p:anim>
                                    <p:anim calcmode="lin" valueType="num">
                                      <p:cBhvr additive="base">
                                        <p:cTn id="86" dur="500" fill="hold"/>
                                        <p:tgtEl>
                                          <p:spTgt spid="7067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70674"/>
                                        </p:tgtEl>
                                        <p:attrNameLst>
                                          <p:attrName>style.visibility</p:attrName>
                                        </p:attrNameLst>
                                      </p:cBhvr>
                                      <p:to>
                                        <p:strVal val="visible"/>
                                      </p:to>
                                    </p:set>
                                    <p:anim calcmode="lin" valueType="num">
                                      <p:cBhvr additive="base">
                                        <p:cTn id="89" dur="500" fill="hold"/>
                                        <p:tgtEl>
                                          <p:spTgt spid="70674"/>
                                        </p:tgtEl>
                                        <p:attrNameLst>
                                          <p:attrName>ppt_x</p:attrName>
                                        </p:attrNameLst>
                                      </p:cBhvr>
                                      <p:tavLst>
                                        <p:tav tm="0">
                                          <p:val>
                                            <p:strVal val="#ppt_x"/>
                                          </p:val>
                                        </p:tav>
                                        <p:tav tm="100000">
                                          <p:val>
                                            <p:strVal val="#ppt_x"/>
                                          </p:val>
                                        </p:tav>
                                      </p:tavLst>
                                    </p:anim>
                                    <p:anim calcmode="lin" valueType="num">
                                      <p:cBhvr additive="base">
                                        <p:cTn id="90" dur="500" fill="hold"/>
                                        <p:tgtEl>
                                          <p:spTgt spid="706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animBg="1"/>
      <p:bldP spid="70661" grpId="0" animBg="1"/>
      <p:bldP spid="70662" grpId="0" animBg="1"/>
      <p:bldP spid="70663" grpId="0" animBg="1"/>
      <p:bldP spid="70664" grpId="0" animBg="1"/>
      <p:bldP spid="70665" grpId="0" animBg="1"/>
      <p:bldP spid="70666" grpId="0" animBg="1"/>
      <p:bldP spid="70667" grpId="0" animBg="1"/>
      <p:bldP spid="70668" grpId="0" animBg="1"/>
      <p:bldP spid="70669" grpId="0" animBg="1"/>
      <p:bldP spid="70670" grpId="0" animBg="1"/>
      <p:bldP spid="70671" grpId="0" animBg="1"/>
      <p:bldP spid="70672" grpId="0" animBg="1"/>
      <p:bldP spid="70673" grpId="0" animBg="1"/>
      <p:bldP spid="70674" grpId="0" animBg="1"/>
      <p:bldP spid="70675" grpId="0" animBg="1"/>
      <p:bldP spid="7067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87395" name="Object 3"/>
          <p:cNvGraphicFramePr>
            <a:graphicFrameLocks noChangeAspect="1"/>
          </p:cNvGraphicFramePr>
          <p:nvPr>
            <p:extLst/>
          </p:nvPr>
        </p:nvGraphicFramePr>
        <p:xfrm>
          <a:off x="342610" y="682936"/>
          <a:ext cx="8915400" cy="4535488"/>
        </p:xfrm>
        <a:graphic>
          <a:graphicData uri="http://schemas.openxmlformats.org/presentationml/2006/ole">
            <mc:AlternateContent xmlns:mc="http://schemas.openxmlformats.org/markup-compatibility/2006">
              <mc:Choice xmlns:v="urn:schemas-microsoft-com:vml" Requires="v">
                <p:oleObj spid="_x0000_s1180" name="Image" r:id="rId4" imgW="12330159" imgH="6273016" progId="">
                  <p:embed/>
                </p:oleObj>
              </mc:Choice>
              <mc:Fallback>
                <p:oleObj name="Image" r:id="rId4" imgW="12330159" imgH="6273016" progId="">
                  <p:embed/>
                  <p:pic>
                    <p:nvPicPr>
                      <p:cNvPr id="1873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610" y="682936"/>
                        <a:ext cx="8915400"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7396" name="Text Box 4"/>
          <p:cNvSpPr txBox="1">
            <a:spLocks noChangeArrowheads="1"/>
          </p:cNvSpPr>
          <p:nvPr/>
        </p:nvSpPr>
        <p:spPr bwMode="auto">
          <a:xfrm>
            <a:off x="442623" y="5443850"/>
            <a:ext cx="4202112" cy="396875"/>
          </a:xfrm>
          <a:prstGeom prst="rect">
            <a:avLst/>
          </a:prstGeom>
          <a:noFill/>
          <a:ln w="9525">
            <a:noFill/>
            <a:miter lim="800000"/>
            <a:headEnd/>
            <a:tailEnd/>
          </a:ln>
          <a:effectLst/>
        </p:spPr>
        <p:txBody>
          <a:bodyPr wrap="none">
            <a:spAutoFit/>
          </a:bodyPr>
          <a:lstStyle/>
          <a:p>
            <a:pPr eaLnBrk="0" hangingPunct="0">
              <a:defRPr/>
            </a:pPr>
            <a:r>
              <a:rPr lang="en-US" sz="2000" b="1" dirty="0">
                <a:latin typeface="Arial" charset="0"/>
              </a:rPr>
              <a:t>Portion of On-Line Journal Image</a:t>
            </a:r>
          </a:p>
        </p:txBody>
      </p:sp>
      <p:sp>
        <p:nvSpPr>
          <p:cNvPr id="187398" name="Text Box 6"/>
          <p:cNvSpPr txBox="1">
            <a:spLocks noChangeArrowheads="1"/>
          </p:cNvSpPr>
          <p:nvPr/>
        </p:nvSpPr>
        <p:spPr bwMode="auto">
          <a:xfrm>
            <a:off x="4876511" y="5429562"/>
            <a:ext cx="3751263" cy="396875"/>
          </a:xfrm>
          <a:prstGeom prst="rect">
            <a:avLst/>
          </a:prstGeom>
          <a:noFill/>
          <a:ln w="9525">
            <a:noFill/>
            <a:miter lim="800000"/>
            <a:headEnd/>
            <a:tailEnd/>
          </a:ln>
          <a:effectLst/>
        </p:spPr>
        <p:txBody>
          <a:bodyPr wrap="none">
            <a:spAutoFit/>
          </a:bodyPr>
          <a:lstStyle/>
          <a:p>
            <a:pPr>
              <a:defRPr/>
            </a:pPr>
            <a:r>
              <a:rPr lang="en-US" sz="2000" b="1" dirty="0">
                <a:latin typeface="Arial" charset="0"/>
              </a:rPr>
              <a:t>Note Multiple Inconsistencies</a:t>
            </a:r>
          </a:p>
        </p:txBody>
      </p:sp>
      <p:grpSp>
        <p:nvGrpSpPr>
          <p:cNvPr id="2" name="Group 25"/>
          <p:cNvGrpSpPr>
            <a:grpSpLocks/>
          </p:cNvGrpSpPr>
          <p:nvPr/>
        </p:nvGrpSpPr>
        <p:grpSpPr bwMode="auto">
          <a:xfrm>
            <a:off x="2095211" y="1825937"/>
            <a:ext cx="6467475" cy="3336925"/>
            <a:chOff x="1126" y="1435"/>
            <a:chExt cx="4074" cy="2102"/>
          </a:xfrm>
        </p:grpSpPr>
        <p:sp>
          <p:nvSpPr>
            <p:cNvPr id="187427" name="Oval 9"/>
            <p:cNvSpPr>
              <a:spLocks noChangeArrowheads="1"/>
            </p:cNvSpPr>
            <p:nvPr/>
          </p:nvSpPr>
          <p:spPr bwMode="auto">
            <a:xfrm>
              <a:off x="3184" y="1443"/>
              <a:ext cx="640" cy="368"/>
            </a:xfrm>
            <a:prstGeom prst="ellipse">
              <a:avLst/>
            </a:prstGeom>
            <a:noFill/>
            <a:ln w="28575">
              <a:solidFill>
                <a:srgbClr val="FF0000"/>
              </a:solidFill>
              <a:round/>
              <a:headEnd/>
              <a:tailEnd/>
            </a:ln>
          </p:spPr>
          <p:txBody>
            <a:bodyPr wrap="none" anchor="ctr"/>
            <a:lstStyle/>
            <a:p>
              <a:pPr eaLnBrk="0" hangingPunct="0"/>
              <a:endParaRPr lang="en-US" b="1" dirty="0">
                <a:latin typeface="Tahoma" pitchFamily="34" charset="0"/>
              </a:endParaRPr>
            </a:p>
          </p:txBody>
        </p:sp>
        <p:sp>
          <p:nvSpPr>
            <p:cNvPr id="187428" name="Oval 10"/>
            <p:cNvSpPr>
              <a:spLocks noChangeArrowheads="1"/>
            </p:cNvSpPr>
            <p:nvPr/>
          </p:nvSpPr>
          <p:spPr bwMode="auto">
            <a:xfrm>
              <a:off x="3112" y="2245"/>
              <a:ext cx="640" cy="368"/>
            </a:xfrm>
            <a:prstGeom prst="ellipse">
              <a:avLst/>
            </a:prstGeom>
            <a:noFill/>
            <a:ln w="28575">
              <a:solidFill>
                <a:srgbClr val="FF0000"/>
              </a:solidFill>
              <a:round/>
              <a:headEnd/>
              <a:tailEnd/>
            </a:ln>
          </p:spPr>
          <p:txBody>
            <a:bodyPr wrap="none" anchor="ctr"/>
            <a:lstStyle/>
            <a:p>
              <a:pPr eaLnBrk="0" hangingPunct="0"/>
              <a:endParaRPr lang="en-US" b="1" dirty="0">
                <a:latin typeface="Tahoma" pitchFamily="34" charset="0"/>
              </a:endParaRPr>
            </a:p>
          </p:txBody>
        </p:sp>
        <p:sp>
          <p:nvSpPr>
            <p:cNvPr id="187429" name="Text Box 11"/>
            <p:cNvSpPr txBox="1">
              <a:spLocks noChangeArrowheads="1"/>
            </p:cNvSpPr>
            <p:nvPr/>
          </p:nvSpPr>
          <p:spPr bwMode="auto">
            <a:xfrm>
              <a:off x="3750" y="2187"/>
              <a:ext cx="564" cy="231"/>
            </a:xfrm>
            <a:prstGeom prst="rect">
              <a:avLst/>
            </a:prstGeom>
            <a:noFill/>
            <a:ln w="9525">
              <a:noFill/>
              <a:miter lim="800000"/>
              <a:headEnd/>
              <a:tailEnd/>
            </a:ln>
          </p:spPr>
          <p:txBody>
            <a:bodyPr wrap="none">
              <a:spAutoFit/>
            </a:bodyPr>
            <a:lstStyle/>
            <a:p>
              <a:r>
                <a:rPr lang="en-US" i="1" dirty="0">
                  <a:solidFill>
                    <a:srgbClr val="FF0000"/>
                  </a:solidFill>
                  <a:latin typeface="Arial" charset="0"/>
                </a:rPr>
                <a:t>rotated</a:t>
              </a:r>
            </a:p>
          </p:txBody>
        </p:sp>
        <p:sp>
          <p:nvSpPr>
            <p:cNvPr id="187430" name="Oval 13"/>
            <p:cNvSpPr>
              <a:spLocks noChangeArrowheads="1"/>
            </p:cNvSpPr>
            <p:nvPr/>
          </p:nvSpPr>
          <p:spPr bwMode="auto">
            <a:xfrm>
              <a:off x="1680" y="2363"/>
              <a:ext cx="888" cy="336"/>
            </a:xfrm>
            <a:prstGeom prst="ellipse">
              <a:avLst/>
            </a:prstGeom>
            <a:noFill/>
            <a:ln w="28575">
              <a:solidFill>
                <a:srgbClr val="0000FF"/>
              </a:solidFill>
              <a:round/>
              <a:headEnd/>
              <a:tailEnd/>
            </a:ln>
          </p:spPr>
          <p:txBody>
            <a:bodyPr wrap="none" anchor="ctr"/>
            <a:lstStyle/>
            <a:p>
              <a:pPr eaLnBrk="0" hangingPunct="0"/>
              <a:endParaRPr lang="en-US" b="1" dirty="0">
                <a:latin typeface="Tahoma" pitchFamily="34" charset="0"/>
              </a:endParaRPr>
            </a:p>
          </p:txBody>
        </p:sp>
        <p:sp>
          <p:nvSpPr>
            <p:cNvPr id="187431" name="Oval 14"/>
            <p:cNvSpPr>
              <a:spLocks noChangeArrowheads="1"/>
            </p:cNvSpPr>
            <p:nvPr/>
          </p:nvSpPr>
          <p:spPr bwMode="auto">
            <a:xfrm>
              <a:off x="4312" y="1435"/>
              <a:ext cx="888" cy="336"/>
            </a:xfrm>
            <a:prstGeom prst="ellipse">
              <a:avLst/>
            </a:prstGeom>
            <a:noFill/>
            <a:ln w="28575">
              <a:solidFill>
                <a:srgbClr val="0000FF"/>
              </a:solidFill>
              <a:round/>
              <a:headEnd/>
              <a:tailEnd/>
            </a:ln>
          </p:spPr>
          <p:txBody>
            <a:bodyPr wrap="none" anchor="ctr"/>
            <a:lstStyle/>
            <a:p>
              <a:pPr eaLnBrk="0" hangingPunct="0"/>
              <a:endParaRPr lang="en-US" b="1" dirty="0">
                <a:latin typeface="Tahoma" pitchFamily="34" charset="0"/>
              </a:endParaRPr>
            </a:p>
          </p:txBody>
        </p:sp>
        <p:sp>
          <p:nvSpPr>
            <p:cNvPr id="187432" name="Text Box 15"/>
            <p:cNvSpPr txBox="1">
              <a:spLocks noChangeArrowheads="1"/>
            </p:cNvSpPr>
            <p:nvPr/>
          </p:nvSpPr>
          <p:spPr bwMode="auto">
            <a:xfrm>
              <a:off x="1126" y="2226"/>
              <a:ext cx="564" cy="231"/>
            </a:xfrm>
            <a:prstGeom prst="rect">
              <a:avLst/>
            </a:prstGeom>
            <a:noFill/>
            <a:ln w="9525">
              <a:noFill/>
              <a:miter lim="800000"/>
              <a:headEnd/>
              <a:tailEnd/>
            </a:ln>
          </p:spPr>
          <p:txBody>
            <a:bodyPr wrap="none">
              <a:spAutoFit/>
            </a:bodyPr>
            <a:lstStyle/>
            <a:p>
              <a:r>
                <a:rPr lang="en-US" i="1" dirty="0">
                  <a:solidFill>
                    <a:srgbClr val="0000FF"/>
                  </a:solidFill>
                  <a:latin typeface="Arial" charset="0"/>
                </a:rPr>
                <a:t>rotated</a:t>
              </a:r>
            </a:p>
          </p:txBody>
        </p:sp>
        <p:sp>
          <p:nvSpPr>
            <p:cNvPr id="187433" name="Rectangle 17"/>
            <p:cNvSpPr>
              <a:spLocks noChangeArrowheads="1"/>
            </p:cNvSpPr>
            <p:nvPr/>
          </p:nvSpPr>
          <p:spPr bwMode="auto">
            <a:xfrm>
              <a:off x="3199" y="3017"/>
              <a:ext cx="1992" cy="520"/>
            </a:xfrm>
            <a:prstGeom prst="rect">
              <a:avLst/>
            </a:prstGeom>
            <a:noFill/>
            <a:ln w="28575">
              <a:solidFill>
                <a:srgbClr val="0BB513"/>
              </a:solidFill>
              <a:miter lim="800000"/>
              <a:headEnd/>
              <a:tailEnd/>
            </a:ln>
          </p:spPr>
          <p:txBody>
            <a:bodyPr wrap="none" anchor="ctr"/>
            <a:lstStyle/>
            <a:p>
              <a:pPr eaLnBrk="0" hangingPunct="0"/>
              <a:endParaRPr lang="en-US" b="1" dirty="0">
                <a:latin typeface="Tahoma" pitchFamily="34" charset="0"/>
              </a:endParaRPr>
            </a:p>
          </p:txBody>
        </p:sp>
        <p:sp>
          <p:nvSpPr>
            <p:cNvPr id="187434" name="Rectangle 18"/>
            <p:cNvSpPr>
              <a:spLocks noChangeArrowheads="1"/>
            </p:cNvSpPr>
            <p:nvPr/>
          </p:nvSpPr>
          <p:spPr bwMode="auto">
            <a:xfrm>
              <a:off x="1216" y="3017"/>
              <a:ext cx="1952" cy="520"/>
            </a:xfrm>
            <a:prstGeom prst="rect">
              <a:avLst/>
            </a:prstGeom>
            <a:noFill/>
            <a:ln w="28575">
              <a:solidFill>
                <a:srgbClr val="0BB513"/>
              </a:solidFill>
              <a:miter lim="800000"/>
              <a:headEnd/>
              <a:tailEnd/>
            </a:ln>
          </p:spPr>
          <p:txBody>
            <a:bodyPr wrap="none" anchor="ctr"/>
            <a:lstStyle/>
            <a:p>
              <a:pPr eaLnBrk="0" hangingPunct="0"/>
              <a:endParaRPr lang="en-US" b="1" dirty="0">
                <a:latin typeface="Tahoma" pitchFamily="34" charset="0"/>
              </a:endParaRPr>
            </a:p>
          </p:txBody>
        </p:sp>
        <p:sp>
          <p:nvSpPr>
            <p:cNvPr id="187435" name="Text Box 19"/>
            <p:cNvSpPr txBox="1">
              <a:spLocks noChangeArrowheads="1"/>
            </p:cNvSpPr>
            <p:nvPr/>
          </p:nvSpPr>
          <p:spPr bwMode="auto">
            <a:xfrm>
              <a:off x="2717" y="2800"/>
              <a:ext cx="922" cy="256"/>
            </a:xfrm>
            <a:prstGeom prst="rect">
              <a:avLst/>
            </a:prstGeom>
            <a:noFill/>
            <a:ln w="9525">
              <a:solidFill>
                <a:srgbClr val="0000CC"/>
              </a:solidFill>
              <a:miter lim="800000"/>
              <a:headEnd/>
              <a:tailEnd/>
            </a:ln>
          </p:spPr>
          <p:txBody>
            <a:bodyPr wrap="none">
              <a:spAutoFit/>
            </a:bodyPr>
            <a:lstStyle/>
            <a:p>
              <a:r>
                <a:rPr lang="en-US" sz="2000" b="1" i="1" dirty="0">
                  <a:solidFill>
                    <a:srgbClr val="6600FF"/>
                  </a:solidFill>
                  <a:latin typeface="Arial" charset="0"/>
                </a:rPr>
                <a:t>duplicated</a:t>
              </a:r>
            </a:p>
          </p:txBody>
        </p:sp>
      </p:grpSp>
      <p:pic>
        <p:nvPicPr>
          <p:cNvPr id="15" name="Picture 14" descr="ORI_logo-round4-4"/>
          <p:cNvPicPr>
            <a:picLocks noChangeAspect="1" noChangeArrowheads="1"/>
          </p:cNvPicPr>
          <p:nvPr/>
        </p:nvPicPr>
        <p:blipFill>
          <a:blip r:embed="rId6" cstate="print"/>
          <a:srcRect l="3305" t="8815" r="5785" b="16254"/>
          <a:stretch>
            <a:fillRect/>
          </a:stretch>
        </p:blipFill>
        <p:spPr bwMode="auto">
          <a:xfrm>
            <a:off x="9820550" y="6114191"/>
            <a:ext cx="2245558" cy="610139"/>
          </a:xfrm>
          <a:prstGeom prst="rect">
            <a:avLst/>
          </a:prstGeom>
          <a:noFill/>
          <a:ln w="9525">
            <a:noFill/>
            <a:miter lim="800000"/>
            <a:headEnd/>
            <a:tailEnd/>
          </a:ln>
        </p:spPr>
      </p:pic>
    </p:spTree>
    <p:extLst>
      <p:ext uri="{BB962C8B-B14F-4D97-AF65-F5344CB8AC3E}">
        <p14:creationId xmlns:p14="http://schemas.microsoft.com/office/powerpoint/2010/main" val="151376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7396"/>
                                        </p:tgtEl>
                                        <p:attrNameLst>
                                          <p:attrName>style.visibility</p:attrName>
                                        </p:attrNameLst>
                                      </p:cBhvr>
                                      <p:to>
                                        <p:strVal val="visible"/>
                                      </p:to>
                                    </p:set>
                                    <p:anim calcmode="lin" valueType="num">
                                      <p:cBhvr additive="base">
                                        <p:cTn id="7" dur="500" fill="hold"/>
                                        <p:tgtEl>
                                          <p:spTgt spid="187396"/>
                                        </p:tgtEl>
                                        <p:attrNameLst>
                                          <p:attrName>ppt_x</p:attrName>
                                        </p:attrNameLst>
                                      </p:cBhvr>
                                      <p:tavLst>
                                        <p:tav tm="0">
                                          <p:val>
                                            <p:strVal val="#ppt_x"/>
                                          </p:val>
                                        </p:tav>
                                        <p:tav tm="100000">
                                          <p:val>
                                            <p:strVal val="#ppt_x"/>
                                          </p:val>
                                        </p:tav>
                                      </p:tavLst>
                                    </p:anim>
                                    <p:anim calcmode="lin" valueType="num">
                                      <p:cBhvr additive="base">
                                        <p:cTn id="8" dur="500" fill="hold"/>
                                        <p:tgtEl>
                                          <p:spTgt spid="1873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7398"/>
                                        </p:tgtEl>
                                        <p:attrNameLst>
                                          <p:attrName>style.visibility</p:attrName>
                                        </p:attrNameLst>
                                      </p:cBhvr>
                                      <p:to>
                                        <p:strVal val="visible"/>
                                      </p:to>
                                    </p:set>
                                    <p:anim calcmode="lin" valueType="num">
                                      <p:cBhvr additive="base">
                                        <p:cTn id="13" dur="500" fill="hold"/>
                                        <p:tgtEl>
                                          <p:spTgt spid="187398"/>
                                        </p:tgtEl>
                                        <p:attrNameLst>
                                          <p:attrName>ppt_x</p:attrName>
                                        </p:attrNameLst>
                                      </p:cBhvr>
                                      <p:tavLst>
                                        <p:tav tm="0">
                                          <p:val>
                                            <p:strVal val="#ppt_x"/>
                                          </p:val>
                                        </p:tav>
                                        <p:tav tm="100000">
                                          <p:val>
                                            <p:strVal val="#ppt_x"/>
                                          </p:val>
                                        </p:tav>
                                      </p:tavLst>
                                    </p:anim>
                                    <p:anim calcmode="lin" valueType="num">
                                      <p:cBhvr additive="base">
                                        <p:cTn id="14" dur="500" fill="hold"/>
                                        <p:tgtEl>
                                          <p:spTgt spid="1873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6" grpId="0"/>
      <p:bldP spid="18739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906041"/>
          </a:xfrm>
        </p:spPr>
        <p:txBody>
          <a:bodyPr>
            <a:normAutofit/>
          </a:bodyPr>
          <a:lstStyle/>
          <a:p>
            <a:pPr algn="l"/>
            <a:r>
              <a:rPr lang="en-US" sz="2800" dirty="0"/>
              <a:t>Outline</a:t>
            </a:r>
            <a:endParaRPr lang="en-US" sz="2800" b="0" dirty="0"/>
          </a:p>
        </p:txBody>
      </p:sp>
      <p:sp>
        <p:nvSpPr>
          <p:cNvPr id="3" name="Content Placeholder 2"/>
          <p:cNvSpPr>
            <a:spLocks noGrp="1"/>
          </p:cNvSpPr>
          <p:nvPr>
            <p:ph idx="1"/>
          </p:nvPr>
        </p:nvSpPr>
        <p:spPr>
          <a:xfrm>
            <a:off x="609600" y="1083841"/>
            <a:ext cx="11319164" cy="4368799"/>
          </a:xfrm>
        </p:spPr>
        <p:txBody>
          <a:bodyPr>
            <a:normAutofit fontScale="85000" lnSpcReduction="20000"/>
          </a:bodyPr>
          <a:lstStyle/>
          <a:p>
            <a:pPr>
              <a:spcBef>
                <a:spcPts val="1200"/>
              </a:spcBef>
            </a:pPr>
            <a:r>
              <a:rPr lang="en-US" sz="2400" dirty="0"/>
              <a:t>What Is ORI, It’s Mission, Functions, Jurisdiction?</a:t>
            </a:r>
          </a:p>
          <a:p>
            <a:pPr>
              <a:spcBef>
                <a:spcPts val="1200"/>
              </a:spcBef>
            </a:pPr>
            <a:r>
              <a:rPr lang="en-US" sz="2400" dirty="0"/>
              <a:t>What Is Research Misconduct? PHS Definition, Regulations</a:t>
            </a:r>
          </a:p>
          <a:p>
            <a:pPr>
              <a:spcBef>
                <a:spcPts val="1200"/>
              </a:spcBef>
            </a:pPr>
            <a:r>
              <a:rPr lang="en-US" sz="2400" dirty="0"/>
              <a:t>What Are the Institutional Responsibilities? Assurance and Reporting</a:t>
            </a:r>
          </a:p>
          <a:p>
            <a:pPr>
              <a:spcBef>
                <a:spcPts val="1200"/>
              </a:spcBef>
            </a:pPr>
            <a:r>
              <a:rPr lang="en-US" sz="2400" dirty="0"/>
              <a:t>What Are the Steps in Research Misconduct Proceedings?</a:t>
            </a:r>
          </a:p>
          <a:p>
            <a:pPr>
              <a:spcBef>
                <a:spcPts val="1200"/>
              </a:spcBef>
            </a:pPr>
            <a:r>
              <a:rPr lang="en-US" sz="2400" dirty="0"/>
              <a:t>What If the Respondent Admits to FFP?</a:t>
            </a:r>
          </a:p>
          <a:p>
            <a:pPr>
              <a:spcBef>
                <a:spcPts val="1200"/>
              </a:spcBef>
            </a:pPr>
            <a:r>
              <a:rPr lang="en-US" sz="2400" dirty="0"/>
              <a:t>What Are the Administrative Actions When PHS Findings Are Made?</a:t>
            </a:r>
          </a:p>
          <a:p>
            <a:pPr>
              <a:spcBef>
                <a:spcPts val="1200"/>
              </a:spcBef>
            </a:pPr>
            <a:r>
              <a:rPr lang="en-US" sz="2400" dirty="0"/>
              <a:t>What Is the Final Finding? Examples From Published Findings</a:t>
            </a:r>
          </a:p>
          <a:p>
            <a:pPr>
              <a:spcBef>
                <a:spcPts val="1200"/>
              </a:spcBef>
            </a:pPr>
            <a:r>
              <a:rPr lang="en-US" sz="2400" dirty="0"/>
              <a:t>What Are The Challenges? Reporting to ORI – Some Problems to Avoid</a:t>
            </a:r>
          </a:p>
          <a:p>
            <a:pPr>
              <a:spcBef>
                <a:spcPts val="1200"/>
              </a:spcBef>
            </a:pPr>
            <a:r>
              <a:rPr lang="en-US" sz="2400" dirty="0"/>
              <a:t>What Tools Are Used to Detect/Confirm Data Manipulations? Examples from Closed Cases</a:t>
            </a:r>
          </a:p>
          <a:p>
            <a:pPr>
              <a:spcBef>
                <a:spcPts val="1200"/>
              </a:spcBef>
            </a:pPr>
            <a:r>
              <a:rPr lang="en-US" sz="2400" dirty="0"/>
              <a:t>What Are the Resources Available at ORI?</a:t>
            </a:r>
          </a:p>
          <a:p>
            <a:pPr>
              <a:spcBef>
                <a:spcPts val="1200"/>
              </a:spcBef>
            </a:pPr>
            <a:r>
              <a:rPr lang="en-US" sz="2400" dirty="0"/>
              <a:t>How Do ORI and NSF OIG Processes Compare?</a:t>
            </a:r>
          </a:p>
          <a:p>
            <a:pPr>
              <a:spcBef>
                <a:spcPts val="1200"/>
              </a:spcBef>
            </a:pPr>
            <a:endParaRPr lang="en-US" sz="2400" dirty="0"/>
          </a:p>
          <a:p>
            <a:pPr>
              <a:spcBef>
                <a:spcPts val="1200"/>
              </a:spcBef>
            </a:pPr>
            <a:endParaRPr lang="en-US" sz="2400" dirty="0"/>
          </a:p>
          <a:p>
            <a:endParaRPr lang="en-US" sz="1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6023865"/>
            <a:ext cx="1981200" cy="713232"/>
          </a:xfrm>
          <a:prstGeom prst="rect">
            <a:avLst/>
          </a:prstGeom>
        </p:spPr>
      </p:pic>
    </p:spTree>
    <p:extLst>
      <p:ext uri="{BB962C8B-B14F-4D97-AF65-F5344CB8AC3E}">
        <p14:creationId xmlns:p14="http://schemas.microsoft.com/office/powerpoint/2010/main" val="3039644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4" name="Picture 16" descr="jk Figure 2B Mid top"/>
          <p:cNvPicPr>
            <a:picLocks noChangeAspect="1" noChangeArrowheads="1"/>
          </p:cNvPicPr>
          <p:nvPr/>
        </p:nvPicPr>
        <p:blipFill>
          <a:blip r:embed="rId3" cstate="print"/>
          <a:srcRect l="4167" t="11836" r="4167"/>
          <a:stretch>
            <a:fillRect/>
          </a:stretch>
        </p:blipFill>
        <p:spPr bwMode="auto">
          <a:xfrm>
            <a:off x="1358421" y="5014912"/>
            <a:ext cx="1676400" cy="685800"/>
          </a:xfrm>
          <a:prstGeom prst="rect">
            <a:avLst/>
          </a:prstGeom>
          <a:noFill/>
        </p:spPr>
      </p:pic>
      <p:pic>
        <p:nvPicPr>
          <p:cNvPr id="17415" name="Picture 7" descr="jk Figure 2B gm w contrast"/>
          <p:cNvPicPr>
            <a:picLocks noChangeAspect="1" noChangeArrowheads="1"/>
          </p:cNvPicPr>
          <p:nvPr/>
        </p:nvPicPr>
        <p:blipFill>
          <a:blip r:embed="rId4" cstate="print"/>
          <a:srcRect/>
          <a:stretch>
            <a:fillRect/>
          </a:stretch>
        </p:blipFill>
        <p:spPr bwMode="auto">
          <a:xfrm>
            <a:off x="1129821" y="900112"/>
            <a:ext cx="7543800" cy="3760788"/>
          </a:xfrm>
          <a:prstGeom prst="rect">
            <a:avLst/>
          </a:prstGeom>
          <a:noFill/>
        </p:spPr>
      </p:pic>
      <p:sp>
        <p:nvSpPr>
          <p:cNvPr id="17416" name="Oval 8"/>
          <p:cNvSpPr>
            <a:spLocks noChangeArrowheads="1"/>
          </p:cNvSpPr>
          <p:nvPr/>
        </p:nvSpPr>
        <p:spPr bwMode="auto">
          <a:xfrm>
            <a:off x="2120421" y="2576512"/>
            <a:ext cx="1524000" cy="685800"/>
          </a:xfrm>
          <a:prstGeom prst="ellipse">
            <a:avLst/>
          </a:prstGeom>
          <a:noFill/>
          <a:ln w="19050">
            <a:solidFill>
              <a:srgbClr val="FF0000"/>
            </a:solidFill>
            <a:round/>
            <a:headEnd/>
            <a:tailEnd/>
          </a:ln>
          <a:effectLst/>
        </p:spPr>
        <p:txBody>
          <a:bodyPr wrap="none" anchor="ctr"/>
          <a:lstStyle/>
          <a:p>
            <a:endParaRPr lang="en-US"/>
          </a:p>
        </p:txBody>
      </p:sp>
      <p:sp>
        <p:nvSpPr>
          <p:cNvPr id="17417" name="Oval 9"/>
          <p:cNvSpPr>
            <a:spLocks noChangeArrowheads="1"/>
          </p:cNvSpPr>
          <p:nvPr/>
        </p:nvSpPr>
        <p:spPr bwMode="auto">
          <a:xfrm>
            <a:off x="7225821" y="900112"/>
            <a:ext cx="1447800" cy="685800"/>
          </a:xfrm>
          <a:prstGeom prst="ellipse">
            <a:avLst/>
          </a:prstGeom>
          <a:noFill/>
          <a:ln w="19050">
            <a:solidFill>
              <a:srgbClr val="FF0000"/>
            </a:solidFill>
            <a:round/>
            <a:headEnd/>
            <a:tailEnd/>
          </a:ln>
          <a:effectLst/>
        </p:spPr>
        <p:txBody>
          <a:bodyPr wrap="none" anchor="ctr"/>
          <a:lstStyle/>
          <a:p>
            <a:endParaRPr lang="en-US"/>
          </a:p>
        </p:txBody>
      </p:sp>
      <p:sp>
        <p:nvSpPr>
          <p:cNvPr id="17418" name="Oval 10"/>
          <p:cNvSpPr>
            <a:spLocks noChangeArrowheads="1"/>
          </p:cNvSpPr>
          <p:nvPr/>
        </p:nvSpPr>
        <p:spPr bwMode="auto">
          <a:xfrm>
            <a:off x="4635021" y="2500312"/>
            <a:ext cx="1524000" cy="685800"/>
          </a:xfrm>
          <a:prstGeom prst="ellipse">
            <a:avLst/>
          </a:prstGeom>
          <a:noFill/>
          <a:ln w="19050">
            <a:solidFill>
              <a:srgbClr val="009900"/>
            </a:solidFill>
            <a:round/>
            <a:headEnd/>
            <a:tailEnd/>
          </a:ln>
          <a:effectLst/>
        </p:spPr>
        <p:txBody>
          <a:bodyPr wrap="none" anchor="ctr"/>
          <a:lstStyle/>
          <a:p>
            <a:endParaRPr lang="en-US"/>
          </a:p>
        </p:txBody>
      </p:sp>
      <p:sp>
        <p:nvSpPr>
          <p:cNvPr id="17419" name="Oval 11"/>
          <p:cNvSpPr>
            <a:spLocks noChangeArrowheads="1"/>
          </p:cNvSpPr>
          <p:nvPr/>
        </p:nvSpPr>
        <p:spPr bwMode="auto">
          <a:xfrm>
            <a:off x="4787421" y="900112"/>
            <a:ext cx="1524000" cy="685800"/>
          </a:xfrm>
          <a:prstGeom prst="ellipse">
            <a:avLst/>
          </a:prstGeom>
          <a:noFill/>
          <a:ln w="19050">
            <a:solidFill>
              <a:srgbClr val="009900"/>
            </a:solidFill>
            <a:round/>
            <a:headEnd/>
            <a:tailEnd/>
          </a:ln>
          <a:effectLst/>
        </p:spPr>
        <p:txBody>
          <a:bodyPr wrap="none" anchor="ctr"/>
          <a:lstStyle/>
          <a:p>
            <a:endParaRPr lang="en-US"/>
          </a:p>
        </p:txBody>
      </p:sp>
      <p:pic>
        <p:nvPicPr>
          <p:cNvPr id="17422" name="Picture 14" descr="jk Figure 2B Mid bottom"/>
          <p:cNvPicPr>
            <a:picLocks noChangeAspect="1" noChangeArrowheads="1"/>
          </p:cNvPicPr>
          <p:nvPr/>
        </p:nvPicPr>
        <p:blipFill>
          <a:blip r:embed="rId5" cstate="print"/>
          <a:srcRect/>
          <a:stretch>
            <a:fillRect/>
          </a:stretch>
        </p:blipFill>
        <p:spPr bwMode="auto">
          <a:xfrm>
            <a:off x="1358421" y="5853112"/>
            <a:ext cx="1676400" cy="681038"/>
          </a:xfrm>
          <a:prstGeom prst="rect">
            <a:avLst/>
          </a:prstGeom>
          <a:noFill/>
        </p:spPr>
      </p:pic>
      <p:pic>
        <p:nvPicPr>
          <p:cNvPr id="17423" name="Picture 15" descr="jk Figure 2B Mid top"/>
          <p:cNvPicPr>
            <a:picLocks noChangeAspect="1" noChangeArrowheads="1"/>
          </p:cNvPicPr>
          <p:nvPr/>
        </p:nvPicPr>
        <p:blipFill>
          <a:blip r:embed="rId6" cstate="print"/>
          <a:srcRect l="4167" r="4167" b="11836"/>
          <a:stretch>
            <a:fillRect/>
          </a:stretch>
        </p:blipFill>
        <p:spPr bwMode="auto">
          <a:xfrm>
            <a:off x="1358421" y="5014912"/>
            <a:ext cx="1676400" cy="685800"/>
          </a:xfrm>
          <a:prstGeom prst="rect">
            <a:avLst/>
          </a:prstGeom>
          <a:noFill/>
        </p:spPr>
      </p:pic>
      <p:pic>
        <p:nvPicPr>
          <p:cNvPr id="17433" name="Picture 25" descr="jk Figure 2B L bottom"/>
          <p:cNvPicPr>
            <a:picLocks noChangeAspect="1" noChangeArrowheads="1"/>
          </p:cNvPicPr>
          <p:nvPr/>
        </p:nvPicPr>
        <p:blipFill>
          <a:blip r:embed="rId7" cstate="print"/>
          <a:srcRect/>
          <a:stretch>
            <a:fillRect/>
          </a:stretch>
        </p:blipFill>
        <p:spPr bwMode="auto">
          <a:xfrm>
            <a:off x="3263421" y="5853112"/>
            <a:ext cx="1524000" cy="700088"/>
          </a:xfrm>
          <a:prstGeom prst="rect">
            <a:avLst/>
          </a:prstGeom>
          <a:noFill/>
        </p:spPr>
      </p:pic>
      <p:pic>
        <p:nvPicPr>
          <p:cNvPr id="17434" name="Picture 26" descr="jk Figure 2B R top"/>
          <p:cNvPicPr>
            <a:picLocks noChangeAspect="1" noChangeArrowheads="1"/>
          </p:cNvPicPr>
          <p:nvPr/>
        </p:nvPicPr>
        <p:blipFill>
          <a:blip r:embed="rId8" cstate="print"/>
          <a:srcRect/>
          <a:stretch>
            <a:fillRect/>
          </a:stretch>
        </p:blipFill>
        <p:spPr bwMode="auto">
          <a:xfrm>
            <a:off x="3263421" y="5014912"/>
            <a:ext cx="1524000" cy="693738"/>
          </a:xfrm>
          <a:prstGeom prst="rect">
            <a:avLst/>
          </a:prstGeom>
          <a:noFill/>
        </p:spPr>
      </p:pic>
      <p:pic>
        <p:nvPicPr>
          <p:cNvPr id="17435" name="Picture 27" descr="jk Figure 2B R top"/>
          <p:cNvPicPr>
            <a:picLocks noChangeAspect="1" noChangeArrowheads="1"/>
          </p:cNvPicPr>
          <p:nvPr/>
        </p:nvPicPr>
        <p:blipFill>
          <a:blip r:embed="rId9" cstate="print"/>
          <a:srcRect/>
          <a:stretch>
            <a:fillRect/>
          </a:stretch>
        </p:blipFill>
        <p:spPr bwMode="auto">
          <a:xfrm>
            <a:off x="3263421" y="5014912"/>
            <a:ext cx="1524000" cy="693738"/>
          </a:xfrm>
          <a:prstGeom prst="rect">
            <a:avLst/>
          </a:prstGeom>
          <a:noFill/>
        </p:spPr>
      </p:pic>
      <p:pic>
        <p:nvPicPr>
          <p:cNvPr id="17438" name="Picture 30" descr="jk Figure 2B control"/>
          <p:cNvPicPr>
            <a:picLocks noChangeAspect="1" noChangeArrowheads="1"/>
          </p:cNvPicPr>
          <p:nvPr/>
        </p:nvPicPr>
        <p:blipFill>
          <a:blip r:embed="rId10" cstate="print"/>
          <a:srcRect l="50505"/>
          <a:stretch>
            <a:fillRect/>
          </a:stretch>
        </p:blipFill>
        <p:spPr bwMode="auto">
          <a:xfrm>
            <a:off x="4939821" y="3871912"/>
            <a:ext cx="3733800" cy="762000"/>
          </a:xfrm>
          <a:prstGeom prst="rect">
            <a:avLst/>
          </a:prstGeom>
          <a:noFill/>
        </p:spPr>
      </p:pic>
      <p:pic>
        <p:nvPicPr>
          <p:cNvPr id="17439" name="Picture 31" descr="jk Figure 2B control"/>
          <p:cNvPicPr>
            <a:picLocks noChangeAspect="1" noChangeArrowheads="1"/>
          </p:cNvPicPr>
          <p:nvPr/>
        </p:nvPicPr>
        <p:blipFill>
          <a:blip r:embed="rId10" cstate="print"/>
          <a:srcRect r="49495"/>
          <a:stretch>
            <a:fillRect/>
          </a:stretch>
        </p:blipFill>
        <p:spPr bwMode="auto">
          <a:xfrm>
            <a:off x="1129821" y="3871912"/>
            <a:ext cx="3810000" cy="762000"/>
          </a:xfrm>
          <a:prstGeom prst="rect">
            <a:avLst/>
          </a:prstGeom>
          <a:noFill/>
        </p:spPr>
      </p:pic>
      <p:sp>
        <p:nvSpPr>
          <p:cNvPr id="17427" name="Line 19"/>
          <p:cNvSpPr>
            <a:spLocks noChangeShapeType="1"/>
          </p:cNvSpPr>
          <p:nvPr/>
        </p:nvSpPr>
        <p:spPr bwMode="auto">
          <a:xfrm flipV="1">
            <a:off x="3111021" y="1509712"/>
            <a:ext cx="1905000" cy="3733800"/>
          </a:xfrm>
          <a:prstGeom prst="line">
            <a:avLst/>
          </a:prstGeom>
          <a:noFill/>
          <a:ln w="19050">
            <a:solidFill>
              <a:srgbClr val="009900"/>
            </a:solidFill>
            <a:round/>
            <a:headEnd type="triangle" w="lg" len="med"/>
            <a:tailEnd/>
          </a:ln>
          <a:effectLst/>
        </p:spPr>
        <p:txBody>
          <a:bodyPr/>
          <a:lstStyle/>
          <a:p>
            <a:endParaRPr lang="en-US"/>
          </a:p>
        </p:txBody>
      </p:sp>
      <p:sp>
        <p:nvSpPr>
          <p:cNvPr id="17428" name="Line 20"/>
          <p:cNvSpPr>
            <a:spLocks noChangeShapeType="1"/>
          </p:cNvSpPr>
          <p:nvPr/>
        </p:nvSpPr>
        <p:spPr bwMode="auto">
          <a:xfrm flipV="1">
            <a:off x="3111021" y="3033712"/>
            <a:ext cx="1676400" cy="3048000"/>
          </a:xfrm>
          <a:prstGeom prst="line">
            <a:avLst/>
          </a:prstGeom>
          <a:noFill/>
          <a:ln w="19050">
            <a:solidFill>
              <a:srgbClr val="009900"/>
            </a:solidFill>
            <a:round/>
            <a:headEnd type="triangle" w="lg" len="med"/>
            <a:tailEnd/>
          </a:ln>
          <a:effectLst/>
        </p:spPr>
        <p:txBody>
          <a:bodyPr/>
          <a:lstStyle/>
          <a:p>
            <a:endParaRPr lang="en-US"/>
          </a:p>
        </p:txBody>
      </p:sp>
      <p:sp>
        <p:nvSpPr>
          <p:cNvPr id="17436" name="Line 28"/>
          <p:cNvSpPr>
            <a:spLocks noChangeShapeType="1"/>
          </p:cNvSpPr>
          <p:nvPr/>
        </p:nvSpPr>
        <p:spPr bwMode="auto">
          <a:xfrm flipH="1">
            <a:off x="4863621" y="1585912"/>
            <a:ext cx="2971800" cy="3352800"/>
          </a:xfrm>
          <a:prstGeom prst="line">
            <a:avLst/>
          </a:prstGeom>
          <a:noFill/>
          <a:ln w="19050">
            <a:solidFill>
              <a:srgbClr val="FF0000"/>
            </a:solidFill>
            <a:round/>
            <a:headEnd/>
            <a:tailEnd type="triangle" w="lg" len="med"/>
          </a:ln>
          <a:effectLst/>
        </p:spPr>
        <p:txBody>
          <a:bodyPr/>
          <a:lstStyle/>
          <a:p>
            <a:endParaRPr lang="en-US"/>
          </a:p>
        </p:txBody>
      </p:sp>
      <p:sp>
        <p:nvSpPr>
          <p:cNvPr id="17437" name="Line 29"/>
          <p:cNvSpPr>
            <a:spLocks noChangeShapeType="1"/>
          </p:cNvSpPr>
          <p:nvPr/>
        </p:nvSpPr>
        <p:spPr bwMode="auto">
          <a:xfrm>
            <a:off x="2272821" y="3109912"/>
            <a:ext cx="914400" cy="2667000"/>
          </a:xfrm>
          <a:prstGeom prst="line">
            <a:avLst/>
          </a:prstGeom>
          <a:noFill/>
          <a:ln w="19050">
            <a:solidFill>
              <a:srgbClr val="FF0000"/>
            </a:solidFill>
            <a:round/>
            <a:headEnd/>
            <a:tailEnd type="triangle" w="lg" len="med"/>
          </a:ln>
          <a:effectLst/>
        </p:spPr>
        <p:txBody>
          <a:bodyPr/>
          <a:lstStyle/>
          <a:p>
            <a:endParaRPr lang="en-US"/>
          </a:p>
        </p:txBody>
      </p:sp>
      <p:sp>
        <p:nvSpPr>
          <p:cNvPr id="2" name="Title 1"/>
          <p:cNvSpPr>
            <a:spLocks noGrp="1"/>
          </p:cNvSpPr>
          <p:nvPr>
            <p:ph type="title"/>
          </p:nvPr>
        </p:nvSpPr>
        <p:spPr>
          <a:xfrm>
            <a:off x="128694" y="87312"/>
            <a:ext cx="5083386" cy="546100"/>
          </a:xfrm>
        </p:spPr>
        <p:txBody>
          <a:bodyPr>
            <a:normAutofit/>
          </a:bodyPr>
          <a:lstStyle/>
          <a:p>
            <a:r>
              <a:rPr lang="en-US" dirty="0">
                <a:latin typeface="Calibri" panose="020F0502020204030204" pitchFamily="34" charset="0"/>
                <a:cs typeface="Calibri" panose="020F0502020204030204" pitchFamily="34" charset="0"/>
              </a:rPr>
              <a:t>Photoshop</a:t>
            </a:r>
            <a:r>
              <a:rPr lang="en-US" dirty="0"/>
              <a:t> Gradient Map</a:t>
            </a:r>
          </a:p>
        </p:txBody>
      </p:sp>
      <p:pic>
        <p:nvPicPr>
          <p:cNvPr id="20" name="Picture 19" descr="ORI_logo-round4-4"/>
          <p:cNvPicPr>
            <a:picLocks noChangeAspect="1" noChangeArrowheads="1"/>
          </p:cNvPicPr>
          <p:nvPr/>
        </p:nvPicPr>
        <p:blipFill>
          <a:blip r:embed="rId11" cstate="print"/>
          <a:srcRect l="3305" t="8815" r="5785" b="16254"/>
          <a:stretch>
            <a:fillRect/>
          </a:stretch>
        </p:blipFill>
        <p:spPr bwMode="auto">
          <a:xfrm>
            <a:off x="10243286" y="6203156"/>
            <a:ext cx="1948714" cy="529484"/>
          </a:xfrm>
          <a:prstGeom prst="rect">
            <a:avLst/>
          </a:prstGeom>
          <a:noFill/>
          <a:ln w="9525">
            <a:noFill/>
            <a:miter lim="800000"/>
            <a:headEnd/>
            <a:tailEnd/>
          </a:ln>
        </p:spPr>
      </p:pic>
    </p:spTree>
    <p:extLst>
      <p:ext uri="{BB962C8B-B14F-4D97-AF65-F5344CB8AC3E}">
        <p14:creationId xmlns:p14="http://schemas.microsoft.com/office/powerpoint/2010/main" val="249533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428"/>
                                        </p:tgtEl>
                                        <p:attrNameLst>
                                          <p:attrName>style.visibility</p:attrName>
                                        </p:attrNameLst>
                                      </p:cBhvr>
                                      <p:to>
                                        <p:strVal val="visible"/>
                                      </p:to>
                                    </p:set>
                                    <p:animEffect transition="in" filter="fade">
                                      <p:cBhvr>
                                        <p:cTn id="13" dur="2000"/>
                                        <p:tgtEl>
                                          <p:spTgt spid="174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427"/>
                                        </p:tgtEl>
                                        <p:attrNameLst>
                                          <p:attrName>style.visibility</p:attrName>
                                        </p:attrNameLst>
                                      </p:cBhvr>
                                      <p:to>
                                        <p:strVal val="visible"/>
                                      </p:to>
                                    </p:set>
                                    <p:animEffect transition="in" filter="fade">
                                      <p:cBhvr>
                                        <p:cTn id="16" dur="2000"/>
                                        <p:tgtEl>
                                          <p:spTgt spid="17427"/>
                                        </p:tgtEl>
                                      </p:cBhvr>
                                    </p:animEffect>
                                  </p:childTnLst>
                                </p:cTn>
                              </p:par>
                              <p:par>
                                <p:cTn id="17" presetID="10" presetClass="entr" presetSubtype="0" fill="hold" nodeType="withEffect">
                                  <p:stCondLst>
                                    <p:cond delay="0"/>
                                  </p:stCondLst>
                                  <p:childTnLst>
                                    <p:set>
                                      <p:cBhvr>
                                        <p:cTn id="18" dur="1" fill="hold">
                                          <p:stCondLst>
                                            <p:cond delay="0"/>
                                          </p:stCondLst>
                                        </p:cTn>
                                        <p:tgtEl>
                                          <p:spTgt spid="17423"/>
                                        </p:tgtEl>
                                        <p:attrNameLst>
                                          <p:attrName>style.visibility</p:attrName>
                                        </p:attrNameLst>
                                      </p:cBhvr>
                                      <p:to>
                                        <p:strVal val="visible"/>
                                      </p:to>
                                    </p:set>
                                    <p:animEffect transition="in" filter="fade">
                                      <p:cBhvr>
                                        <p:cTn id="19" dur="2000"/>
                                        <p:tgtEl>
                                          <p:spTgt spid="17423"/>
                                        </p:tgtEl>
                                      </p:cBhvr>
                                    </p:animEffect>
                                  </p:childTnLst>
                                </p:cTn>
                              </p:par>
                              <p:par>
                                <p:cTn id="20" presetID="10" presetClass="entr" presetSubtype="0" fill="hold" nodeType="withEffect">
                                  <p:stCondLst>
                                    <p:cond delay="0"/>
                                  </p:stCondLst>
                                  <p:childTnLst>
                                    <p:set>
                                      <p:cBhvr>
                                        <p:cTn id="21" dur="1" fill="hold">
                                          <p:stCondLst>
                                            <p:cond delay="0"/>
                                          </p:stCondLst>
                                        </p:cTn>
                                        <p:tgtEl>
                                          <p:spTgt spid="17424"/>
                                        </p:tgtEl>
                                        <p:attrNameLst>
                                          <p:attrName>style.visibility</p:attrName>
                                        </p:attrNameLst>
                                      </p:cBhvr>
                                      <p:to>
                                        <p:strVal val="visible"/>
                                      </p:to>
                                    </p:set>
                                    <p:animEffect transition="in" filter="fade">
                                      <p:cBhvr>
                                        <p:cTn id="22" dur="2000"/>
                                        <p:tgtEl>
                                          <p:spTgt spid="17424"/>
                                        </p:tgtEl>
                                      </p:cBhvr>
                                    </p:animEffect>
                                  </p:childTnLst>
                                </p:cTn>
                              </p:par>
                              <p:par>
                                <p:cTn id="23" presetID="10" presetClass="entr" presetSubtype="0" fill="hold" nodeType="withEffect">
                                  <p:stCondLst>
                                    <p:cond delay="0"/>
                                  </p:stCondLst>
                                  <p:childTnLst>
                                    <p:set>
                                      <p:cBhvr>
                                        <p:cTn id="24" dur="1" fill="hold">
                                          <p:stCondLst>
                                            <p:cond delay="0"/>
                                          </p:stCondLst>
                                        </p:cTn>
                                        <p:tgtEl>
                                          <p:spTgt spid="17422"/>
                                        </p:tgtEl>
                                        <p:attrNameLst>
                                          <p:attrName>style.visibility</p:attrName>
                                        </p:attrNameLst>
                                      </p:cBhvr>
                                      <p:to>
                                        <p:strVal val="visible"/>
                                      </p:to>
                                    </p:set>
                                    <p:animEffect transition="in" filter="fade">
                                      <p:cBhvr>
                                        <p:cTn id="25" dur="2000"/>
                                        <p:tgtEl>
                                          <p:spTgt spid="17422"/>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nodeType="clickEffect">
                                  <p:stCondLst>
                                    <p:cond delay="0"/>
                                  </p:stCondLst>
                                  <p:childTnLst>
                                    <p:animRot by="21600000">
                                      <p:cBhvr>
                                        <p:cTn id="29" dur="2000" fill="hold"/>
                                        <p:tgtEl>
                                          <p:spTgt spid="17423"/>
                                        </p:tgtEl>
                                        <p:attrNameLst>
                                          <p:attrName>r</p:attrName>
                                        </p:attrNameLst>
                                      </p:cBhvr>
                                    </p:animRot>
                                  </p:childTnLst>
                                </p:cTn>
                              </p:par>
                            </p:childTnLst>
                          </p:cTn>
                        </p:par>
                        <p:par>
                          <p:cTn id="30" fill="hold">
                            <p:stCondLst>
                              <p:cond delay="2000"/>
                            </p:stCondLst>
                            <p:childTnLst>
                              <p:par>
                                <p:cTn id="31" presetID="1" presetClass="exit" presetSubtype="0" fill="hold" nodeType="afterEffect">
                                  <p:stCondLst>
                                    <p:cond delay="0"/>
                                  </p:stCondLst>
                                  <p:childTnLst>
                                    <p:set>
                                      <p:cBhvr>
                                        <p:cTn id="32" dur="1" fill="hold">
                                          <p:stCondLst>
                                            <p:cond delay="0"/>
                                          </p:stCondLst>
                                        </p:cTn>
                                        <p:tgtEl>
                                          <p:spTgt spid="174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742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74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4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4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437"/>
                                        </p:tgtEl>
                                        <p:attrNameLst>
                                          <p:attrName>style.visibility</p:attrName>
                                        </p:attrNameLst>
                                      </p:cBhvr>
                                      <p:to>
                                        <p:strVal val="visible"/>
                                      </p:to>
                                    </p:set>
                                    <p:animEffect transition="in" filter="fade">
                                      <p:cBhvr>
                                        <p:cTn id="49" dur="2000"/>
                                        <p:tgtEl>
                                          <p:spTgt spid="174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436"/>
                                        </p:tgtEl>
                                        <p:attrNameLst>
                                          <p:attrName>style.visibility</p:attrName>
                                        </p:attrNameLst>
                                      </p:cBhvr>
                                      <p:to>
                                        <p:strVal val="visible"/>
                                      </p:to>
                                    </p:set>
                                    <p:animEffect transition="in" filter="fade">
                                      <p:cBhvr>
                                        <p:cTn id="52" dur="2000"/>
                                        <p:tgtEl>
                                          <p:spTgt spid="17436"/>
                                        </p:tgtEl>
                                      </p:cBhvr>
                                    </p:animEffect>
                                  </p:childTnLst>
                                </p:cTn>
                              </p:par>
                              <p:par>
                                <p:cTn id="53" presetID="10" presetClass="entr" presetSubtype="0" fill="hold" nodeType="withEffect">
                                  <p:stCondLst>
                                    <p:cond delay="0"/>
                                  </p:stCondLst>
                                  <p:childTnLst>
                                    <p:set>
                                      <p:cBhvr>
                                        <p:cTn id="54" dur="1" fill="hold">
                                          <p:stCondLst>
                                            <p:cond delay="0"/>
                                          </p:stCondLst>
                                        </p:cTn>
                                        <p:tgtEl>
                                          <p:spTgt spid="17434"/>
                                        </p:tgtEl>
                                        <p:attrNameLst>
                                          <p:attrName>style.visibility</p:attrName>
                                        </p:attrNameLst>
                                      </p:cBhvr>
                                      <p:to>
                                        <p:strVal val="visible"/>
                                      </p:to>
                                    </p:set>
                                    <p:animEffect transition="in" filter="fade">
                                      <p:cBhvr>
                                        <p:cTn id="55" dur="2000"/>
                                        <p:tgtEl>
                                          <p:spTgt spid="17434"/>
                                        </p:tgtEl>
                                      </p:cBhvr>
                                    </p:animEffect>
                                  </p:childTnLst>
                                </p:cTn>
                              </p:par>
                              <p:par>
                                <p:cTn id="56" presetID="10" presetClass="entr" presetSubtype="0" fill="hold" nodeType="withEffect">
                                  <p:stCondLst>
                                    <p:cond delay="0"/>
                                  </p:stCondLst>
                                  <p:childTnLst>
                                    <p:set>
                                      <p:cBhvr>
                                        <p:cTn id="57" dur="1" fill="hold">
                                          <p:stCondLst>
                                            <p:cond delay="0"/>
                                          </p:stCondLst>
                                        </p:cTn>
                                        <p:tgtEl>
                                          <p:spTgt spid="17433"/>
                                        </p:tgtEl>
                                        <p:attrNameLst>
                                          <p:attrName>style.visibility</p:attrName>
                                        </p:attrNameLst>
                                      </p:cBhvr>
                                      <p:to>
                                        <p:strVal val="visible"/>
                                      </p:to>
                                    </p:set>
                                    <p:animEffect transition="in" filter="fade">
                                      <p:cBhvr>
                                        <p:cTn id="58" dur="2000"/>
                                        <p:tgtEl>
                                          <p:spTgt spid="17433"/>
                                        </p:tgtEl>
                                      </p:cBhvr>
                                    </p:animEffect>
                                  </p:childTnLst>
                                </p:cTn>
                              </p:par>
                              <p:par>
                                <p:cTn id="59" presetID="10" presetClass="entr" presetSubtype="0" fill="hold" nodeType="withEffect">
                                  <p:stCondLst>
                                    <p:cond delay="0"/>
                                  </p:stCondLst>
                                  <p:childTnLst>
                                    <p:set>
                                      <p:cBhvr>
                                        <p:cTn id="60" dur="1" fill="hold">
                                          <p:stCondLst>
                                            <p:cond delay="0"/>
                                          </p:stCondLst>
                                        </p:cTn>
                                        <p:tgtEl>
                                          <p:spTgt spid="17435"/>
                                        </p:tgtEl>
                                        <p:attrNameLst>
                                          <p:attrName>style.visibility</p:attrName>
                                        </p:attrNameLst>
                                      </p:cBhvr>
                                      <p:to>
                                        <p:strVal val="visible"/>
                                      </p:to>
                                    </p:set>
                                    <p:animEffect transition="in" filter="fade">
                                      <p:cBhvr>
                                        <p:cTn id="61" dur="2000"/>
                                        <p:tgtEl>
                                          <p:spTgt spid="17435"/>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mph" presetSubtype="0" fill="hold" nodeType="clickEffect">
                                  <p:stCondLst>
                                    <p:cond delay="0"/>
                                  </p:stCondLst>
                                  <p:childTnLst>
                                    <p:animRot by="21600000">
                                      <p:cBhvr>
                                        <p:cTn id="65" dur="2000" fill="hold"/>
                                        <p:tgtEl>
                                          <p:spTgt spid="17435"/>
                                        </p:tgtEl>
                                        <p:attrNameLst>
                                          <p:attrName>r</p:attrName>
                                        </p:attrNameLst>
                                      </p:cBhvr>
                                    </p:animRot>
                                  </p:childTnLst>
                                </p:cTn>
                              </p:par>
                            </p:childTnLst>
                          </p:cTn>
                        </p:par>
                        <p:par>
                          <p:cTn id="66" fill="hold">
                            <p:stCondLst>
                              <p:cond delay="2000"/>
                            </p:stCondLst>
                            <p:childTnLst>
                              <p:par>
                                <p:cTn id="67" presetID="1" presetClass="exit" presetSubtype="0" fill="hold" nodeType="afterEffect">
                                  <p:stCondLst>
                                    <p:cond delay="0"/>
                                  </p:stCondLst>
                                  <p:childTnLst>
                                    <p:set>
                                      <p:cBhvr>
                                        <p:cTn id="68" dur="1" fill="hold">
                                          <p:stCondLst>
                                            <p:cond delay="0"/>
                                          </p:stCondLst>
                                        </p:cTn>
                                        <p:tgtEl>
                                          <p:spTgt spid="1743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7436"/>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74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3.33333E-6 -1.11111E-6 L 0.41667 0.28889 " pathEditMode="relative" ptsTypes="AA">
                                      <p:cBhvr>
                                        <p:cTn id="78" dur="2000" fill="hold"/>
                                        <p:tgtEl>
                                          <p:spTgt spid="17439"/>
                                        </p:tgtEl>
                                        <p:attrNameLst>
                                          <p:attrName>ppt_x</p:attrName>
                                          <p:attrName>ppt_y</p:attrName>
                                        </p:attrNameLst>
                                      </p:cBhvr>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1.11022E-16 -2.22222E-6 L 0.00417 0.16667 " pathEditMode="relative" rAng="0" ptsTypes="AA">
                                      <p:cBhvr>
                                        <p:cTn id="82" dur="2000" fill="hold"/>
                                        <p:tgtEl>
                                          <p:spTgt spid="17438"/>
                                        </p:tgtEl>
                                        <p:attrNameLst>
                                          <p:attrName>ppt_x</p:attrName>
                                          <p:attrName>ppt_y</p:attrName>
                                        </p:attrNameLst>
                                      </p:cBhvr>
                                      <p:rCtr x="200" y="8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17417" grpId="0" animBg="1"/>
      <p:bldP spid="17418" grpId="0" animBg="1"/>
      <p:bldP spid="17419" grpId="0" animBg="1"/>
      <p:bldP spid="17427" grpId="0" animBg="1"/>
      <p:bldP spid="17427" grpId="1" animBg="1"/>
      <p:bldP spid="17428" grpId="0" animBg="1"/>
      <p:bldP spid="17428" grpId="1" animBg="1"/>
      <p:bldP spid="17436" grpId="0" animBg="1"/>
      <p:bldP spid="17436" grpId="1" animBg="1"/>
      <p:bldP spid="17437" grpId="0" animBg="1"/>
      <p:bldP spid="1743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a:xfrm>
            <a:off x="422787" y="274340"/>
            <a:ext cx="6253320" cy="374589"/>
          </a:xfrm>
        </p:spPr>
        <p:txBody>
          <a:bodyPr>
            <a:noAutofit/>
          </a:bodyPr>
          <a:lstStyle/>
          <a:p>
            <a:pPr eaLnBrk="1" hangingPunct="1">
              <a:defRPr/>
            </a:pPr>
            <a:r>
              <a:rPr lang="en-US" dirty="0"/>
              <a:t>Functions in Spreadsheets</a:t>
            </a:r>
          </a:p>
        </p:txBody>
      </p:sp>
      <p:graphicFrame>
        <p:nvGraphicFramePr>
          <p:cNvPr id="673795" name="Object 3"/>
          <p:cNvGraphicFramePr>
            <a:graphicFrameLocks noChangeAspect="1"/>
          </p:cNvGraphicFramePr>
          <p:nvPr>
            <p:extLst>
              <p:ext uri="{D42A27DB-BD31-4B8C-83A1-F6EECF244321}">
                <p14:modId xmlns:p14="http://schemas.microsoft.com/office/powerpoint/2010/main" val="2041835248"/>
              </p:ext>
            </p:extLst>
          </p:nvPr>
        </p:nvGraphicFramePr>
        <p:xfrm>
          <a:off x="2605551" y="972839"/>
          <a:ext cx="7571460" cy="4877347"/>
        </p:xfrm>
        <a:graphic>
          <a:graphicData uri="http://schemas.openxmlformats.org/presentationml/2006/ole">
            <mc:AlternateContent xmlns:mc="http://schemas.openxmlformats.org/markup-compatibility/2006">
              <mc:Choice xmlns:v="urn:schemas-microsoft-com:vml" Requires="v">
                <p:oleObj spid="_x0000_s2205" name="Image" r:id="rId4" imgW="8990476" imgH="5790476" progId="">
                  <p:embed/>
                </p:oleObj>
              </mc:Choice>
              <mc:Fallback>
                <p:oleObj name="Image" r:id="rId4" imgW="8990476" imgH="5790476" progId="">
                  <p:embed/>
                  <p:pic>
                    <p:nvPicPr>
                      <p:cNvPr id="6737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5551" y="972839"/>
                        <a:ext cx="7571460" cy="4877347"/>
                      </a:xfrm>
                      <a:prstGeom prst="rect">
                        <a:avLst/>
                      </a:prstGeom>
                      <a:noFill/>
                      <a:ln>
                        <a:noFill/>
                      </a:ln>
                      <a:effectLst/>
                      <a:extLst/>
                    </p:spPr>
                  </p:pic>
                </p:oleObj>
              </mc:Fallback>
            </mc:AlternateContent>
          </a:graphicData>
        </a:graphic>
      </p:graphicFrame>
      <p:sp>
        <p:nvSpPr>
          <p:cNvPr id="673796" name="Oval 4"/>
          <p:cNvSpPr>
            <a:spLocks noChangeArrowheads="1"/>
          </p:cNvSpPr>
          <p:nvPr/>
        </p:nvSpPr>
        <p:spPr bwMode="auto">
          <a:xfrm>
            <a:off x="4355670" y="914399"/>
            <a:ext cx="1512242" cy="351480"/>
          </a:xfrm>
          <a:prstGeom prst="ellipse">
            <a:avLst/>
          </a:prstGeom>
          <a:noFill/>
          <a:ln w="28575">
            <a:solidFill>
              <a:srgbClr val="FF0000"/>
            </a:solidFill>
            <a:round/>
            <a:headEnd/>
            <a:tailEnd/>
          </a:ln>
        </p:spPr>
        <p:txBody>
          <a:bodyPr wrap="none" anchor="ctr"/>
          <a:lstStyle/>
          <a:p>
            <a:endParaRPr lang="en-US"/>
          </a:p>
        </p:txBody>
      </p:sp>
      <p:sp>
        <p:nvSpPr>
          <p:cNvPr id="673797" name="Text Box 5"/>
          <p:cNvSpPr txBox="1">
            <a:spLocks noChangeArrowheads="1"/>
          </p:cNvSpPr>
          <p:nvPr/>
        </p:nvSpPr>
        <p:spPr bwMode="auto">
          <a:xfrm>
            <a:off x="4044219" y="1811039"/>
            <a:ext cx="6468593" cy="1200329"/>
          </a:xfrm>
          <a:prstGeom prst="rect">
            <a:avLst/>
          </a:prstGeom>
          <a:solidFill>
            <a:schemeClr val="bg1"/>
          </a:solidFill>
          <a:ln w="9525" algn="ctr">
            <a:solidFill>
              <a:srgbClr val="333300"/>
            </a:solidFill>
            <a:miter lim="800000"/>
            <a:headEnd/>
            <a:tailEnd/>
          </a:ln>
        </p:spPr>
        <p:txBody>
          <a:bodyPr wrap="square">
            <a:spAutoFit/>
          </a:bodyPr>
          <a:lstStyle/>
          <a:p>
            <a:pPr eaLnBrk="0" hangingPunct="0"/>
            <a:r>
              <a:rPr lang="en-US" sz="2400" dirty="0">
                <a:latin typeface="Calibri" panose="020F0502020204030204" pitchFamily="34" charset="0"/>
                <a:cs typeface="Calibri" panose="020F0502020204030204" pitchFamily="34" charset="0"/>
              </a:rPr>
              <a:t>In this spreadsheet- </a:t>
            </a:r>
          </a:p>
          <a:p>
            <a:pPr eaLnBrk="0" hangingPunct="0"/>
            <a:r>
              <a:rPr lang="en-US" sz="2400" dirty="0">
                <a:latin typeface="Calibri" panose="020F0502020204030204" pitchFamily="34" charset="0"/>
                <a:cs typeface="Calibri" panose="020F0502020204030204" pitchFamily="34" charset="0"/>
              </a:rPr>
              <a:t>Questionable features in hand-entered data</a:t>
            </a:r>
          </a:p>
          <a:p>
            <a:pPr eaLnBrk="0" hangingPunct="0"/>
            <a:r>
              <a:rPr lang="en-US" sz="2400" dirty="0">
                <a:latin typeface="Calibri" panose="020F0502020204030204" pitchFamily="34" charset="0"/>
                <a:cs typeface="Calibri" panose="020F0502020204030204" pitchFamily="34" charset="0"/>
              </a:rPr>
              <a:t>Use of formula to create new data</a:t>
            </a:r>
          </a:p>
        </p:txBody>
      </p:sp>
      <p:sp>
        <p:nvSpPr>
          <p:cNvPr id="6" name="Oval 5"/>
          <p:cNvSpPr/>
          <p:nvPr/>
        </p:nvSpPr>
        <p:spPr>
          <a:xfrm>
            <a:off x="4385188" y="972159"/>
            <a:ext cx="1482723" cy="251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69918" y="1430039"/>
            <a:ext cx="3048342" cy="23272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RI_logo-round4-4"/>
          <p:cNvPicPr>
            <a:picLocks noChangeAspect="1" noChangeArrowheads="1"/>
          </p:cNvPicPr>
          <p:nvPr/>
        </p:nvPicPr>
        <p:blipFill>
          <a:blip r:embed="rId6" cstate="print"/>
          <a:srcRect l="3305" t="8815" r="5785" b="16254"/>
          <a:stretch>
            <a:fillRect/>
          </a:stretch>
        </p:blipFill>
        <p:spPr bwMode="auto">
          <a:xfrm>
            <a:off x="10018260" y="6145980"/>
            <a:ext cx="1996275" cy="542406"/>
          </a:xfrm>
          <a:prstGeom prst="rect">
            <a:avLst/>
          </a:prstGeom>
          <a:noFill/>
          <a:ln w="9525">
            <a:noFill/>
            <a:miter lim="800000"/>
            <a:headEnd/>
            <a:tailEnd/>
          </a:ln>
        </p:spPr>
      </p:pic>
    </p:spTree>
    <p:extLst>
      <p:ext uri="{BB962C8B-B14F-4D97-AF65-F5344CB8AC3E}">
        <p14:creationId xmlns:p14="http://schemas.microsoft.com/office/powerpoint/2010/main" val="3747255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673797"/>
                                        </p:tgtEl>
                                      </p:cBhvr>
                                    </p:animEffect>
                                    <p:set>
                                      <p:cBhvr>
                                        <p:cTn id="7" dur="1" fill="hold">
                                          <p:stCondLst>
                                            <p:cond delay="999"/>
                                          </p:stCondLst>
                                        </p:cTn>
                                        <p:tgtEl>
                                          <p:spTgt spid="673797"/>
                                        </p:tgtEl>
                                        <p:attrNameLst>
                                          <p:attrName>style.visibility</p:attrName>
                                        </p:attrNameLst>
                                      </p:cBhvr>
                                      <p:to>
                                        <p:strVal val="hidden"/>
                                      </p:to>
                                    </p:set>
                                  </p:childTnLst>
                                </p:cTn>
                              </p:par>
                              <p:par>
                                <p:cTn id="8" presetID="2" presetClass="exit" presetSubtype="4" fill="hold" grpId="0" nodeType="withEffect">
                                  <p:stCondLst>
                                    <p:cond delay="0"/>
                                  </p:stCondLst>
                                  <p:childTnLst>
                                    <p:anim calcmode="lin" valueType="num">
                                      <p:cBhvr additive="base">
                                        <p:cTn id="9" dur="500"/>
                                        <p:tgtEl>
                                          <p:spTgt spid="6"/>
                                        </p:tgtEl>
                                        <p:attrNameLst>
                                          <p:attrName>ppt_x</p:attrName>
                                        </p:attrNameLst>
                                      </p:cBhvr>
                                      <p:tavLst>
                                        <p:tav tm="0">
                                          <p:val>
                                            <p:strVal val="ppt_x"/>
                                          </p:val>
                                        </p:tav>
                                        <p:tav tm="100000">
                                          <p:val>
                                            <p:strVal val="ppt_x"/>
                                          </p:val>
                                        </p:tav>
                                      </p:tavLst>
                                    </p:anim>
                                    <p:anim calcmode="lin" valueType="num">
                                      <p:cBhvr additive="base">
                                        <p:cTn id="10" dur="500"/>
                                        <p:tgtEl>
                                          <p:spTgt spid="6"/>
                                        </p:tgtEl>
                                        <p:attrNameLst>
                                          <p:attrName>ppt_y</p:attrName>
                                        </p:attrNameLst>
                                      </p:cBhvr>
                                      <p:tavLst>
                                        <p:tav tm="0">
                                          <p:val>
                                            <p:strVal val="ppt_y"/>
                                          </p:val>
                                        </p:tav>
                                        <p:tav tm="100000">
                                          <p:val>
                                            <p:strVal val="1+ppt_h/2"/>
                                          </p:val>
                                        </p:tav>
                                      </p:tavLst>
                                    </p:anim>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673796"/>
                                        </p:tgtEl>
                                        <p:attrNameLst>
                                          <p:attrName>style.visibility</p:attrName>
                                        </p:attrNameLst>
                                      </p:cBhvr>
                                      <p:to>
                                        <p:strVal val="visible"/>
                                      </p:to>
                                    </p:set>
                                    <p:animEffect transition="in" filter="fade">
                                      <p:cBhvr>
                                        <p:cTn id="14" dur="500"/>
                                        <p:tgtEl>
                                          <p:spTgt spid="67379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796" grpId="0" animBg="1"/>
      <p:bldP spid="673797"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Grp="1" noChangeArrowheads="1"/>
          </p:cNvSpPr>
          <p:nvPr>
            <p:ph type="title"/>
          </p:nvPr>
        </p:nvSpPr>
        <p:spPr>
          <a:xfrm>
            <a:off x="163675" y="111170"/>
            <a:ext cx="10689075" cy="1161084"/>
          </a:xfrm>
        </p:spPr>
        <p:txBody>
          <a:bodyPr>
            <a:noAutofit/>
          </a:bodyPr>
          <a:lstStyle/>
          <a:p>
            <a:pPr eaLnBrk="1" hangingPunct="1">
              <a:defRPr/>
            </a:pPr>
            <a:r>
              <a:rPr lang="en-US" b="1" dirty="0">
                <a:latin typeface="Calibri" panose="020F0502020204030204" pitchFamily="34" charset="0"/>
                <a:cs typeface="Calibri" panose="020F0502020204030204" pitchFamily="34" charset="0"/>
              </a:rPr>
              <a:t>Use “Show Formulas”</a:t>
            </a:r>
            <a:br>
              <a:rPr lang="en-US" b="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Tools&gt;Options&gt;View&gt;Window Options; check formulas</a:t>
            </a:r>
          </a:p>
        </p:txBody>
      </p:sp>
      <p:graphicFrame>
        <p:nvGraphicFramePr>
          <p:cNvPr id="674819" name="Object 3"/>
          <p:cNvGraphicFramePr>
            <a:graphicFrameLocks noGrp="1" noChangeAspect="1"/>
          </p:cNvGraphicFramePr>
          <p:nvPr>
            <p:ph type="body" idx="1"/>
            <p:extLst>
              <p:ext uri="{D42A27DB-BD31-4B8C-83A1-F6EECF244321}">
                <p14:modId xmlns:p14="http://schemas.microsoft.com/office/powerpoint/2010/main" val="568591471"/>
              </p:ext>
            </p:extLst>
          </p:nvPr>
        </p:nvGraphicFramePr>
        <p:xfrm>
          <a:off x="1171695" y="1302077"/>
          <a:ext cx="10141800" cy="4302305"/>
        </p:xfrm>
        <a:graphic>
          <a:graphicData uri="http://schemas.openxmlformats.org/presentationml/2006/ole">
            <mc:AlternateContent xmlns:mc="http://schemas.openxmlformats.org/markup-compatibility/2006">
              <mc:Choice xmlns:v="urn:schemas-microsoft-com:vml" Requires="v">
                <p:oleObj spid="_x0000_s3227" name="Image" r:id="rId4" imgW="13828571" imgH="5866667" progId="">
                  <p:embed/>
                </p:oleObj>
              </mc:Choice>
              <mc:Fallback>
                <p:oleObj name="Image" r:id="rId4" imgW="13828571" imgH="5866667" progId="">
                  <p:embed/>
                  <p:pic>
                    <p:nvPicPr>
                      <p:cNvPr id="67481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695" y="1302077"/>
                        <a:ext cx="10141800" cy="4302305"/>
                      </a:xfrm>
                      <a:prstGeom prst="rect">
                        <a:avLst/>
                      </a:prstGeom>
                      <a:noFill/>
                      <a:extLst/>
                    </p:spPr>
                  </p:pic>
                </p:oleObj>
              </mc:Fallback>
            </mc:AlternateContent>
          </a:graphicData>
        </a:graphic>
      </p:graphicFrame>
      <p:sp>
        <p:nvSpPr>
          <p:cNvPr id="674822" name="Text Box 7"/>
          <p:cNvSpPr txBox="1">
            <a:spLocks noChangeArrowheads="1"/>
          </p:cNvSpPr>
          <p:nvPr/>
        </p:nvSpPr>
        <p:spPr bwMode="auto">
          <a:xfrm>
            <a:off x="3676237" y="-181443"/>
            <a:ext cx="201406" cy="422727"/>
          </a:xfrm>
          <a:prstGeom prst="rect">
            <a:avLst/>
          </a:prstGeom>
          <a:noFill/>
          <a:ln w="9525">
            <a:noFill/>
            <a:miter lim="800000"/>
            <a:headEnd/>
            <a:tailEnd/>
          </a:ln>
        </p:spPr>
        <p:txBody>
          <a:bodyPr wrap="square">
            <a:spAutoFit/>
          </a:bodyPr>
          <a:lstStyle/>
          <a:p>
            <a:endParaRPr lang="en-US">
              <a:latin typeface="Arial" charset="0"/>
              <a:cs typeface="Arial" charset="0"/>
            </a:endParaRPr>
          </a:p>
        </p:txBody>
      </p:sp>
      <p:grpSp>
        <p:nvGrpSpPr>
          <p:cNvPr id="4" name="Group 18"/>
          <p:cNvGrpSpPr>
            <a:grpSpLocks/>
          </p:cNvGrpSpPr>
          <p:nvPr/>
        </p:nvGrpSpPr>
        <p:grpSpPr bwMode="auto">
          <a:xfrm>
            <a:off x="3455796" y="1704920"/>
            <a:ext cx="7597864" cy="3797227"/>
            <a:chOff x="1168" y="1427"/>
            <a:chExt cx="4376" cy="2075"/>
          </a:xfrm>
        </p:grpSpPr>
        <p:sp>
          <p:nvSpPr>
            <p:cNvPr id="674825" name="Text Box 13"/>
            <p:cNvSpPr txBox="1">
              <a:spLocks noChangeArrowheads="1"/>
            </p:cNvSpPr>
            <p:nvPr/>
          </p:nvSpPr>
          <p:spPr bwMode="auto">
            <a:xfrm>
              <a:off x="1168" y="2348"/>
              <a:ext cx="2149" cy="407"/>
            </a:xfrm>
            <a:prstGeom prst="rect">
              <a:avLst/>
            </a:prstGeom>
            <a:solidFill>
              <a:schemeClr val="bg2">
                <a:lumMod val="75000"/>
              </a:schemeClr>
            </a:solidFill>
            <a:ln w="28575">
              <a:solidFill>
                <a:srgbClr val="CC0000"/>
              </a:solidFill>
              <a:miter lim="800000"/>
              <a:headEnd/>
              <a:tailEnd/>
            </a:ln>
          </p:spPr>
          <p:txBody>
            <a:bodyPr wrap="none">
              <a:spAutoFit/>
            </a:bodyPr>
            <a:lstStyle/>
            <a:p>
              <a:r>
                <a:rPr lang="en-US" dirty="0">
                  <a:solidFill>
                    <a:srgbClr val="CC0000"/>
                  </a:solidFill>
                </a:rPr>
                <a:t>Reveals that formulas were </a:t>
              </a:r>
            </a:p>
            <a:p>
              <a:r>
                <a:rPr lang="en-US" dirty="0">
                  <a:solidFill>
                    <a:srgbClr val="CC0000"/>
                  </a:solidFill>
                </a:rPr>
                <a:t>used to generate selected data</a:t>
              </a:r>
            </a:p>
          </p:txBody>
        </p:sp>
        <p:sp>
          <p:nvSpPr>
            <p:cNvPr id="674826" name="Rectangle 14"/>
            <p:cNvSpPr>
              <a:spLocks noChangeArrowheads="1"/>
            </p:cNvSpPr>
            <p:nvPr/>
          </p:nvSpPr>
          <p:spPr bwMode="auto">
            <a:xfrm>
              <a:off x="3587" y="1436"/>
              <a:ext cx="640" cy="2066"/>
            </a:xfrm>
            <a:prstGeom prst="rect">
              <a:avLst/>
            </a:prstGeom>
            <a:noFill/>
            <a:ln w="19050">
              <a:solidFill>
                <a:srgbClr val="CC0000"/>
              </a:solidFill>
              <a:miter lim="800000"/>
              <a:headEnd/>
              <a:tailEnd/>
            </a:ln>
          </p:spPr>
          <p:txBody>
            <a:bodyPr wrap="none" anchor="ctr"/>
            <a:lstStyle/>
            <a:p>
              <a:endParaRPr lang="en-US"/>
            </a:p>
          </p:txBody>
        </p:sp>
        <p:sp>
          <p:nvSpPr>
            <p:cNvPr id="674827" name="Rectangle 15"/>
            <p:cNvSpPr>
              <a:spLocks noChangeArrowheads="1"/>
            </p:cNvSpPr>
            <p:nvPr/>
          </p:nvSpPr>
          <p:spPr bwMode="auto">
            <a:xfrm>
              <a:off x="4221" y="2214"/>
              <a:ext cx="677" cy="1280"/>
            </a:xfrm>
            <a:prstGeom prst="rect">
              <a:avLst/>
            </a:prstGeom>
            <a:noFill/>
            <a:ln w="19050">
              <a:solidFill>
                <a:srgbClr val="CC0000"/>
              </a:solidFill>
              <a:miter lim="800000"/>
              <a:headEnd/>
              <a:tailEnd/>
            </a:ln>
          </p:spPr>
          <p:txBody>
            <a:bodyPr wrap="none" anchor="ctr"/>
            <a:lstStyle/>
            <a:p>
              <a:endParaRPr lang="en-US"/>
            </a:p>
          </p:txBody>
        </p:sp>
        <p:sp>
          <p:nvSpPr>
            <p:cNvPr id="674828" name="Rectangle 16"/>
            <p:cNvSpPr>
              <a:spLocks noChangeArrowheads="1"/>
            </p:cNvSpPr>
            <p:nvPr/>
          </p:nvSpPr>
          <p:spPr bwMode="auto">
            <a:xfrm>
              <a:off x="4898" y="1427"/>
              <a:ext cx="639" cy="469"/>
            </a:xfrm>
            <a:prstGeom prst="rect">
              <a:avLst/>
            </a:prstGeom>
            <a:noFill/>
            <a:ln w="19050">
              <a:solidFill>
                <a:srgbClr val="CC0000"/>
              </a:solidFill>
              <a:miter lim="800000"/>
              <a:headEnd/>
              <a:tailEnd/>
            </a:ln>
          </p:spPr>
          <p:txBody>
            <a:bodyPr wrap="none" anchor="ctr"/>
            <a:lstStyle/>
            <a:p>
              <a:endParaRPr lang="en-US"/>
            </a:p>
          </p:txBody>
        </p:sp>
        <p:sp>
          <p:nvSpPr>
            <p:cNvPr id="674829" name="Rectangle 17"/>
            <p:cNvSpPr>
              <a:spLocks noChangeArrowheads="1"/>
            </p:cNvSpPr>
            <p:nvPr/>
          </p:nvSpPr>
          <p:spPr bwMode="auto">
            <a:xfrm>
              <a:off x="4895" y="1988"/>
              <a:ext cx="649" cy="1505"/>
            </a:xfrm>
            <a:prstGeom prst="rect">
              <a:avLst/>
            </a:prstGeom>
            <a:noFill/>
            <a:ln w="19050">
              <a:solidFill>
                <a:srgbClr val="CC0000"/>
              </a:solidFill>
              <a:miter lim="800000"/>
              <a:headEnd/>
              <a:tailEnd/>
            </a:ln>
          </p:spPr>
          <p:txBody>
            <a:bodyPr wrap="none" anchor="ctr"/>
            <a:lstStyle/>
            <a:p>
              <a:endParaRPr lang="en-US"/>
            </a:p>
          </p:txBody>
        </p:sp>
      </p:grpSp>
      <p:pic>
        <p:nvPicPr>
          <p:cNvPr id="14" name="Picture 13" descr="ORI_logo-round4-4"/>
          <p:cNvPicPr>
            <a:picLocks noChangeAspect="1" noChangeArrowheads="1"/>
          </p:cNvPicPr>
          <p:nvPr/>
        </p:nvPicPr>
        <p:blipFill>
          <a:blip r:embed="rId6" cstate="print"/>
          <a:srcRect l="3305" t="8815" r="5785" b="16254"/>
          <a:stretch>
            <a:fillRect/>
          </a:stretch>
        </p:blipFill>
        <p:spPr bwMode="auto">
          <a:xfrm>
            <a:off x="10327326" y="6200290"/>
            <a:ext cx="2348389" cy="638079"/>
          </a:xfrm>
          <a:prstGeom prst="rect">
            <a:avLst/>
          </a:prstGeom>
          <a:noFill/>
          <a:ln w="9525">
            <a:noFill/>
            <a:miter lim="800000"/>
            <a:headEnd/>
            <a:tailEnd/>
          </a:ln>
        </p:spPr>
      </p:pic>
    </p:spTree>
    <p:extLst>
      <p:ext uri="{BB962C8B-B14F-4D97-AF65-F5344CB8AC3E}">
        <p14:creationId xmlns:p14="http://schemas.microsoft.com/office/powerpoint/2010/main" val="2951288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7" name="Rectangle 3"/>
          <p:cNvSpPr>
            <a:spLocks noChangeArrowheads="1"/>
          </p:cNvSpPr>
          <p:nvPr/>
        </p:nvSpPr>
        <p:spPr bwMode="auto">
          <a:xfrm>
            <a:off x="697473" y="828368"/>
            <a:ext cx="3581400" cy="4752108"/>
          </a:xfrm>
          <a:prstGeom prst="rect">
            <a:avLst/>
          </a:prstGeom>
          <a:noFill/>
          <a:ln w="9525">
            <a:noFill/>
            <a:miter lim="800000"/>
            <a:headEnd/>
            <a:tailEnd/>
          </a:ln>
          <a:effectLst/>
        </p:spPr>
        <p:txBody>
          <a:bodyPr/>
          <a:lstStyle/>
          <a:p>
            <a:r>
              <a:rPr lang="en-US" sz="2400" dirty="0">
                <a:latin typeface="Calibri" panose="020F0502020204030204" pitchFamily="34" charset="0"/>
                <a:cs typeface="Calibri" panose="020F0502020204030204" pitchFamily="34" charset="0"/>
              </a:rPr>
              <a:t>Interviews</a:t>
            </a:r>
          </a:p>
          <a:p>
            <a:r>
              <a:rPr lang="en-US" sz="2400" dirty="0">
                <a:latin typeface="Calibri" panose="020F0502020204030204" pitchFamily="34" charset="0"/>
                <a:cs typeface="Calibri" panose="020F0502020204030204" pitchFamily="34" charset="0"/>
              </a:rPr>
              <a:t>Entry criteria</a:t>
            </a:r>
          </a:p>
          <a:p>
            <a:r>
              <a:rPr lang="en-US" sz="2400" dirty="0">
                <a:latin typeface="Calibri" panose="020F0502020204030204" pitchFamily="34" charset="0"/>
                <a:cs typeface="Calibri" panose="020F0502020204030204" pitchFamily="34" charset="0"/>
              </a:rPr>
              <a:t>Screening logs</a:t>
            </a:r>
          </a:p>
          <a:p>
            <a:r>
              <a:rPr lang="en-US" sz="2400" dirty="0">
                <a:latin typeface="Calibri" panose="020F0502020204030204" pitchFamily="34" charset="0"/>
                <a:cs typeface="Calibri" panose="020F0502020204030204" pitchFamily="34" charset="0"/>
              </a:rPr>
              <a:t>Approval forms</a:t>
            </a:r>
          </a:p>
          <a:p>
            <a:r>
              <a:rPr lang="en-US" sz="2400" dirty="0">
                <a:latin typeface="Calibri" panose="020F0502020204030204" pitchFamily="34" charset="0"/>
                <a:cs typeface="Calibri" panose="020F0502020204030204" pitchFamily="34" charset="0"/>
              </a:rPr>
              <a:t>Follow-up exams/data</a:t>
            </a:r>
          </a:p>
          <a:p>
            <a:r>
              <a:rPr lang="en-US" sz="2400" dirty="0">
                <a:latin typeface="Calibri" panose="020F0502020204030204" pitchFamily="34" charset="0"/>
                <a:cs typeface="Calibri" panose="020F0502020204030204" pitchFamily="34" charset="0"/>
              </a:rPr>
              <a:t>Consent forms</a:t>
            </a:r>
          </a:p>
          <a:p>
            <a:r>
              <a:rPr lang="en-US" sz="2400" dirty="0">
                <a:latin typeface="Calibri" panose="020F0502020204030204" pitchFamily="34" charset="0"/>
                <a:cs typeface="Calibri" panose="020F0502020204030204" pitchFamily="34" charset="0"/>
              </a:rPr>
              <a:t>Test scores</a:t>
            </a:r>
          </a:p>
          <a:p>
            <a:r>
              <a:rPr lang="en-US" sz="2400" dirty="0">
                <a:latin typeface="Calibri" panose="020F0502020204030204" pitchFamily="34" charset="0"/>
                <a:cs typeface="Calibri" panose="020F0502020204030204" pitchFamily="34" charset="0"/>
              </a:rPr>
              <a:t>Laboratory results</a:t>
            </a:r>
          </a:p>
          <a:p>
            <a:r>
              <a:rPr lang="en-US" sz="2400" dirty="0">
                <a:latin typeface="Calibri" panose="020F0502020204030204" pitchFamily="34" charset="0"/>
                <a:cs typeface="Calibri" panose="020F0502020204030204" pitchFamily="34" charset="0"/>
              </a:rPr>
              <a:t>Patient data</a:t>
            </a:r>
          </a:p>
          <a:p>
            <a:r>
              <a:rPr lang="en-US" sz="2400" dirty="0">
                <a:latin typeface="Calibri" panose="020F0502020204030204" pitchFamily="34" charset="0"/>
                <a:cs typeface="Calibri" panose="020F0502020204030204" pitchFamily="34" charset="0"/>
              </a:rPr>
              <a:t>Number of subjects</a:t>
            </a:r>
          </a:p>
          <a:p>
            <a:r>
              <a:rPr lang="en-US" sz="2400" dirty="0">
                <a:latin typeface="Calibri" panose="020F0502020204030204" pitchFamily="34" charset="0"/>
                <a:cs typeface="Calibri" panose="020F0502020204030204" pitchFamily="34" charset="0"/>
              </a:rPr>
              <a:t>Dates of procedures</a:t>
            </a:r>
          </a:p>
          <a:p>
            <a:r>
              <a:rPr lang="en-US" sz="2400" dirty="0">
                <a:latin typeface="Calibri" panose="020F0502020204030204" pitchFamily="34" charset="0"/>
                <a:cs typeface="Calibri" panose="020F0502020204030204" pitchFamily="34" charset="0"/>
              </a:rPr>
              <a:t>Protocol</a:t>
            </a:r>
          </a:p>
          <a:p>
            <a:r>
              <a:rPr lang="en-US" sz="2400" dirty="0">
                <a:latin typeface="Calibri" panose="020F0502020204030204" pitchFamily="34" charset="0"/>
                <a:cs typeface="Calibri" panose="020F0502020204030204" pitchFamily="34" charset="0"/>
              </a:rPr>
              <a:t>Study results</a:t>
            </a:r>
            <a:endParaRPr lang="en-US" sz="3600" dirty="0">
              <a:latin typeface="Calibri" panose="020F0502020204030204" pitchFamily="34" charset="0"/>
              <a:cs typeface="Calibri" panose="020F0502020204030204" pitchFamily="34" charset="0"/>
            </a:endParaRPr>
          </a:p>
        </p:txBody>
      </p:sp>
      <p:sp>
        <p:nvSpPr>
          <p:cNvPr id="876548" name="Rectangle 4"/>
          <p:cNvSpPr>
            <a:spLocks noChangeArrowheads="1"/>
          </p:cNvSpPr>
          <p:nvPr/>
        </p:nvSpPr>
        <p:spPr bwMode="auto">
          <a:xfrm>
            <a:off x="5131439" y="1615669"/>
            <a:ext cx="4064000" cy="3733800"/>
          </a:xfrm>
          <a:prstGeom prst="rect">
            <a:avLst/>
          </a:prstGeom>
          <a:noFill/>
          <a:ln w="9525">
            <a:noFill/>
            <a:miter lim="800000"/>
            <a:headEnd/>
            <a:tailEnd/>
          </a:ln>
          <a:effectLst/>
        </p:spPr>
        <p:txBody>
          <a:bodyPr/>
          <a:lstStyle/>
          <a:p>
            <a:pPr>
              <a:lnSpc>
                <a:spcPct val="100000"/>
              </a:lnSpc>
            </a:pPr>
            <a:endParaRPr lang="en-US" sz="2400" dirty="0"/>
          </a:p>
        </p:txBody>
      </p:sp>
      <p:grpSp>
        <p:nvGrpSpPr>
          <p:cNvPr id="7" name="Group 32"/>
          <p:cNvGrpSpPr/>
          <p:nvPr/>
        </p:nvGrpSpPr>
        <p:grpSpPr>
          <a:xfrm>
            <a:off x="4492206" y="1190735"/>
            <a:ext cx="5342466" cy="4158734"/>
            <a:chOff x="4763702" y="2229242"/>
            <a:chExt cx="4553803" cy="3869933"/>
          </a:xfrm>
        </p:grpSpPr>
        <p:sp>
          <p:nvSpPr>
            <p:cNvPr id="8" name="TextBox 7"/>
            <p:cNvSpPr txBox="1"/>
            <p:nvPr/>
          </p:nvSpPr>
          <p:spPr>
            <a:xfrm>
              <a:off x="4763702" y="2229242"/>
              <a:ext cx="4553803" cy="343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solidFill>
                    <a:schemeClr val="bg1"/>
                  </a:solidFill>
                </a:rPr>
                <a:t>Respondents in 68 cases with finding</a:t>
              </a:r>
            </a:p>
          </p:txBody>
        </p:sp>
        <p:grpSp>
          <p:nvGrpSpPr>
            <p:cNvPr id="9" name="Group 29"/>
            <p:cNvGrpSpPr/>
            <p:nvPr/>
          </p:nvGrpSpPr>
          <p:grpSpPr>
            <a:xfrm>
              <a:off x="5410200" y="2590800"/>
              <a:ext cx="3352800" cy="3508375"/>
              <a:chOff x="4648200" y="1981200"/>
              <a:chExt cx="4392168" cy="4575175"/>
            </a:xfrm>
          </p:grpSpPr>
          <p:pic>
            <p:nvPicPr>
              <p:cNvPr id="10" name="Picture 9" descr="Clinical Statistics.JPG"/>
              <p:cNvPicPr>
                <a:picLocks noChangeAspect="1"/>
              </p:cNvPicPr>
              <p:nvPr/>
            </p:nvPicPr>
            <p:blipFill>
              <a:blip r:embed="rId3" cstate="print"/>
              <a:srcRect l="15821" t="27778" r="15142" b="16667"/>
              <a:stretch>
                <a:fillRect/>
              </a:stretch>
            </p:blipFill>
            <p:spPr>
              <a:xfrm>
                <a:off x="4648200" y="1981200"/>
                <a:ext cx="4392168" cy="457517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sp>
            <p:nvSpPr>
              <p:cNvPr id="11" name="Rectangle 10"/>
              <p:cNvSpPr/>
              <p:nvPr/>
            </p:nvSpPr>
            <p:spPr>
              <a:xfrm>
                <a:off x="8001000" y="4267200"/>
                <a:ext cx="801319" cy="336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1200" b="1" dirty="0">
                    <a:solidFill>
                      <a:schemeClr val="bg1"/>
                    </a:solidFill>
                  </a:rPr>
                  <a:t>Fellows</a:t>
                </a:r>
              </a:p>
            </p:txBody>
          </p:sp>
          <p:sp>
            <p:nvSpPr>
              <p:cNvPr id="12" name="Rectangle 11"/>
              <p:cNvSpPr/>
              <p:nvPr/>
            </p:nvSpPr>
            <p:spPr>
              <a:xfrm>
                <a:off x="7086600" y="4876799"/>
                <a:ext cx="1289114" cy="336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1200" b="1" dirty="0">
                    <a:solidFill>
                      <a:schemeClr val="bg1"/>
                    </a:solidFill>
                  </a:rPr>
                  <a:t>All Professors</a:t>
                </a:r>
              </a:p>
            </p:txBody>
          </p:sp>
          <p:sp>
            <p:nvSpPr>
              <p:cNvPr id="13" name="Rectangle 12"/>
              <p:cNvSpPr/>
              <p:nvPr/>
            </p:nvSpPr>
            <p:spPr>
              <a:xfrm>
                <a:off x="7696200" y="3581400"/>
                <a:ext cx="906068" cy="336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1200" b="1" dirty="0">
                    <a:solidFill>
                      <a:schemeClr val="bg1"/>
                    </a:solidFill>
                  </a:rPr>
                  <a:t>Students</a:t>
                </a:r>
              </a:p>
            </p:txBody>
          </p:sp>
          <p:sp>
            <p:nvSpPr>
              <p:cNvPr id="14" name="Rectangle 13"/>
              <p:cNvSpPr/>
              <p:nvPr/>
            </p:nvSpPr>
            <p:spPr>
              <a:xfrm>
                <a:off x="5867400" y="2819401"/>
                <a:ext cx="1934780" cy="336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1200" b="1" dirty="0">
                    <a:solidFill>
                      <a:schemeClr val="bg1"/>
                    </a:solidFill>
                  </a:rPr>
                  <a:t>Research Asst./Assoc.</a:t>
                </a:r>
                <a:endParaRPr lang="en-US" sz="1200" dirty="0">
                  <a:solidFill>
                    <a:schemeClr val="bg1"/>
                  </a:solidFill>
                </a:endParaRPr>
              </a:p>
            </p:txBody>
          </p:sp>
          <p:sp>
            <p:nvSpPr>
              <p:cNvPr id="15" name="TextBox 14"/>
              <p:cNvSpPr txBox="1"/>
              <p:nvPr/>
            </p:nvSpPr>
            <p:spPr>
              <a:xfrm>
                <a:off x="4953000" y="3733800"/>
                <a:ext cx="1828800" cy="784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200" b="1" dirty="0">
                    <a:solidFill>
                      <a:schemeClr val="bg1"/>
                    </a:solidFill>
                  </a:rPr>
                  <a:t>Research Coordinator/Nurse Practitioner</a:t>
                </a:r>
              </a:p>
            </p:txBody>
          </p:sp>
          <p:sp>
            <p:nvSpPr>
              <p:cNvPr id="16" name="Rectangle 15"/>
              <p:cNvSpPr/>
              <p:nvPr/>
            </p:nvSpPr>
            <p:spPr>
              <a:xfrm>
                <a:off x="5181600" y="4800601"/>
                <a:ext cx="1067805" cy="336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1200" b="1" dirty="0">
                    <a:solidFill>
                      <a:schemeClr val="bg1"/>
                    </a:solidFill>
                  </a:rPr>
                  <a:t>Technician</a:t>
                </a:r>
              </a:p>
            </p:txBody>
          </p:sp>
          <p:sp>
            <p:nvSpPr>
              <p:cNvPr id="17" name="TextBox 16"/>
              <p:cNvSpPr txBox="1"/>
              <p:nvPr/>
            </p:nvSpPr>
            <p:spPr>
              <a:xfrm>
                <a:off x="5746242" y="5459161"/>
                <a:ext cx="1098042" cy="336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200" b="1" dirty="0">
                    <a:solidFill>
                      <a:schemeClr val="bg1"/>
                    </a:solidFill>
                  </a:rPr>
                  <a:t>Other</a:t>
                </a:r>
              </a:p>
            </p:txBody>
          </p:sp>
        </p:grpSp>
      </p:grpSp>
      <p:pic>
        <p:nvPicPr>
          <p:cNvPr id="18" name="Picture 17" descr="ORI_logo-round4-4"/>
          <p:cNvPicPr>
            <a:picLocks noChangeAspect="1" noChangeArrowheads="1"/>
          </p:cNvPicPr>
          <p:nvPr/>
        </p:nvPicPr>
        <p:blipFill>
          <a:blip r:embed="rId4" cstate="print"/>
          <a:srcRect l="3305" t="8815" r="5785" b="16254"/>
          <a:stretch>
            <a:fillRect/>
          </a:stretch>
        </p:blipFill>
        <p:spPr bwMode="auto">
          <a:xfrm>
            <a:off x="9574743" y="5996204"/>
            <a:ext cx="2245558" cy="610139"/>
          </a:xfrm>
          <a:prstGeom prst="rect">
            <a:avLst/>
          </a:prstGeom>
          <a:noFill/>
          <a:ln w="9525">
            <a:noFill/>
            <a:miter lim="800000"/>
            <a:headEnd/>
            <a:tailEnd/>
          </a:ln>
        </p:spPr>
      </p:pic>
      <p:sp>
        <p:nvSpPr>
          <p:cNvPr id="3" name="Title 2"/>
          <p:cNvSpPr>
            <a:spLocks noGrp="1"/>
          </p:cNvSpPr>
          <p:nvPr>
            <p:ph type="title"/>
          </p:nvPr>
        </p:nvSpPr>
        <p:spPr>
          <a:xfrm>
            <a:off x="609600" y="177800"/>
            <a:ext cx="5118763" cy="626014"/>
          </a:xfrm>
        </p:spPr>
        <p:txBody>
          <a:bodyPr>
            <a:normAutofit/>
          </a:bodyPr>
          <a:lstStyle/>
          <a:p>
            <a:r>
              <a:rPr lang="en-US" dirty="0"/>
              <a:t>Clinical Research Data</a:t>
            </a:r>
          </a:p>
        </p:txBody>
      </p:sp>
    </p:spTree>
    <p:extLst>
      <p:ext uri="{BB962C8B-B14F-4D97-AF65-F5344CB8AC3E}">
        <p14:creationId xmlns:p14="http://schemas.microsoft.com/office/powerpoint/2010/main" val="110765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36" y="162233"/>
            <a:ext cx="8534400" cy="703005"/>
          </a:xfrm>
        </p:spPr>
        <p:txBody>
          <a:bodyPr>
            <a:normAutofit/>
          </a:bodyPr>
          <a:lstStyle/>
          <a:p>
            <a:pPr algn="ctr">
              <a:defRPr/>
            </a:pPr>
            <a:r>
              <a:rPr lang="en-US" dirty="0">
                <a:latin typeface="Calibri" panose="020F0502020204030204" pitchFamily="34" charset="0"/>
                <a:cs typeface="Calibri" panose="020F0502020204030204" pitchFamily="34" charset="0"/>
              </a:rPr>
              <a:t>Post Mastectomy treatment (tamoxifen vs. placebo)</a:t>
            </a:r>
          </a:p>
        </p:txBody>
      </p:sp>
      <p:graphicFrame>
        <p:nvGraphicFramePr>
          <p:cNvPr id="1026" name="Object 3"/>
          <p:cNvGraphicFramePr>
            <a:graphicFrameLocks noChangeAspect="1"/>
          </p:cNvGraphicFramePr>
          <p:nvPr>
            <p:extLst>
              <p:ext uri="{D42A27DB-BD31-4B8C-83A1-F6EECF244321}">
                <p14:modId xmlns:p14="http://schemas.microsoft.com/office/powerpoint/2010/main" val="741041474"/>
              </p:ext>
            </p:extLst>
          </p:nvPr>
        </p:nvGraphicFramePr>
        <p:xfrm>
          <a:off x="709791" y="417514"/>
          <a:ext cx="4495800" cy="3581400"/>
        </p:xfrm>
        <a:graphic>
          <a:graphicData uri="http://schemas.openxmlformats.org/presentationml/2006/ole">
            <mc:AlternateContent xmlns:mc="http://schemas.openxmlformats.org/markup-compatibility/2006">
              <mc:Choice xmlns:v="urn:schemas-microsoft-com:vml" Requires="v">
                <p:oleObj spid="_x0000_s8500" name="Document" r:id="rId4" imgW="3943350" imgH="2314575" progId="">
                  <p:embed/>
                </p:oleObj>
              </mc:Choice>
              <mc:Fallback>
                <p:oleObj name="Document" r:id="rId4" imgW="3943350" imgH="2314575" progId="">
                  <p:embed/>
                  <p:pic>
                    <p:nvPicPr>
                      <p:cNvPr id="102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91" y="417514"/>
                        <a:ext cx="44958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Box 5"/>
          <p:cNvSpPr txBox="1">
            <a:spLocks noChangeArrowheads="1"/>
          </p:cNvSpPr>
          <p:nvPr/>
        </p:nvSpPr>
        <p:spPr bwMode="auto">
          <a:xfrm>
            <a:off x="709791" y="3998914"/>
            <a:ext cx="2133600" cy="923925"/>
          </a:xfrm>
          <a:prstGeom prst="rect">
            <a:avLst/>
          </a:prstGeom>
          <a:noFill/>
          <a:ln w="9525">
            <a:noFill/>
            <a:miter lim="800000"/>
            <a:headEnd/>
            <a:tailEnd/>
          </a:ln>
        </p:spPr>
        <p:txBody>
          <a:bodyPr>
            <a:spAutoFit/>
          </a:bodyPr>
          <a:lstStyle/>
          <a:p>
            <a:r>
              <a:rPr lang="en-US" b="1" dirty="0"/>
              <a:t>Physical exam record from Pt. Chart</a:t>
            </a:r>
          </a:p>
        </p:txBody>
      </p:sp>
      <p:graphicFrame>
        <p:nvGraphicFramePr>
          <p:cNvPr id="1027" name="Object 4"/>
          <p:cNvGraphicFramePr>
            <a:graphicFrameLocks noChangeAspect="1"/>
          </p:cNvGraphicFramePr>
          <p:nvPr>
            <p:extLst>
              <p:ext uri="{D42A27DB-BD31-4B8C-83A1-F6EECF244321}">
                <p14:modId xmlns:p14="http://schemas.microsoft.com/office/powerpoint/2010/main" val="2850457889"/>
              </p:ext>
            </p:extLst>
          </p:nvPr>
        </p:nvGraphicFramePr>
        <p:xfrm>
          <a:off x="6390378" y="2332039"/>
          <a:ext cx="5073650" cy="2590800"/>
        </p:xfrm>
        <a:graphic>
          <a:graphicData uri="http://schemas.openxmlformats.org/presentationml/2006/ole">
            <mc:AlternateContent xmlns:mc="http://schemas.openxmlformats.org/markup-compatibility/2006">
              <mc:Choice xmlns:v="urn:schemas-microsoft-com:vml" Requires="v">
                <p:oleObj spid="_x0000_s8501" name="Drawing" r:id="rId6" imgW="3609975" imgH="1847850" progId="">
                  <p:embed/>
                </p:oleObj>
              </mc:Choice>
              <mc:Fallback>
                <p:oleObj name="Drawing" r:id="rId6" imgW="3609975" imgH="1847850" progId="">
                  <p:embed/>
                  <p:pic>
                    <p:nvPicPr>
                      <p:cNvPr id="1027"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0378" y="2332039"/>
                        <a:ext cx="50736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Box 7"/>
          <p:cNvSpPr txBox="1">
            <a:spLocks noChangeArrowheads="1"/>
          </p:cNvSpPr>
          <p:nvPr/>
        </p:nvSpPr>
        <p:spPr bwMode="auto">
          <a:xfrm>
            <a:off x="9094250" y="865238"/>
            <a:ext cx="2209800" cy="646113"/>
          </a:xfrm>
          <a:prstGeom prst="rect">
            <a:avLst/>
          </a:prstGeom>
          <a:noFill/>
          <a:ln w="9525">
            <a:noFill/>
            <a:miter lim="800000"/>
            <a:headEnd/>
            <a:tailEnd/>
          </a:ln>
        </p:spPr>
        <p:txBody>
          <a:bodyPr>
            <a:spAutoFit/>
          </a:bodyPr>
          <a:lstStyle/>
          <a:p>
            <a:pPr algn="r"/>
            <a:r>
              <a:rPr lang="en-US" dirty="0"/>
              <a:t>Falsified NSABP enrollment form</a:t>
            </a:r>
          </a:p>
        </p:txBody>
      </p:sp>
      <p:sp>
        <p:nvSpPr>
          <p:cNvPr id="7" name="Rounded Rectangle 6"/>
          <p:cNvSpPr/>
          <p:nvPr/>
        </p:nvSpPr>
        <p:spPr>
          <a:xfrm>
            <a:off x="3140817" y="3048000"/>
            <a:ext cx="1600200" cy="685800"/>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ORI_logo-round4-4"/>
          <p:cNvPicPr>
            <a:picLocks noChangeAspect="1" noChangeArrowheads="1"/>
          </p:cNvPicPr>
          <p:nvPr/>
        </p:nvPicPr>
        <p:blipFill>
          <a:blip r:embed="rId8" cstate="print"/>
          <a:srcRect l="3305" t="8815" r="5785" b="16254"/>
          <a:stretch>
            <a:fillRect/>
          </a:stretch>
        </p:blipFill>
        <p:spPr bwMode="auto">
          <a:xfrm>
            <a:off x="9820550" y="6114191"/>
            <a:ext cx="2245558" cy="610139"/>
          </a:xfrm>
          <a:prstGeom prst="rect">
            <a:avLst/>
          </a:prstGeom>
          <a:noFill/>
          <a:ln w="9525">
            <a:noFill/>
            <a:miter lim="800000"/>
            <a:headEnd/>
            <a:tailEnd/>
          </a:ln>
        </p:spPr>
      </p:pic>
      <p:sp>
        <p:nvSpPr>
          <p:cNvPr id="3" name="Rectangle 2"/>
          <p:cNvSpPr/>
          <p:nvPr/>
        </p:nvSpPr>
        <p:spPr>
          <a:xfrm>
            <a:off x="2280494" y="5190266"/>
            <a:ext cx="8564485" cy="369332"/>
          </a:xfrm>
          <a:prstGeom prst="rect">
            <a:avLst/>
          </a:prstGeom>
        </p:spPr>
        <p:txBody>
          <a:bodyPr wrap="square">
            <a:spAutoFit/>
          </a:bodyPr>
          <a:lstStyle/>
          <a:p>
            <a:r>
              <a:rPr lang="en-US" dirty="0"/>
              <a:t>Enrolled patient despite skin findings that would have made patient ineligible</a:t>
            </a:r>
          </a:p>
        </p:txBody>
      </p:sp>
    </p:spTree>
    <p:extLst>
      <p:ext uri="{BB962C8B-B14F-4D97-AF65-F5344CB8AC3E}">
        <p14:creationId xmlns:p14="http://schemas.microsoft.com/office/powerpoint/2010/main" val="195071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4166154481"/>
              </p:ext>
            </p:extLst>
          </p:nvPr>
        </p:nvGraphicFramePr>
        <p:xfrm>
          <a:off x="3003236" y="648407"/>
          <a:ext cx="6248400" cy="5154022"/>
        </p:xfrm>
        <a:graphic>
          <a:graphicData uri="http://schemas.openxmlformats.org/presentationml/2006/ole">
            <mc:AlternateContent xmlns:mc="http://schemas.openxmlformats.org/markup-compatibility/2006">
              <mc:Choice xmlns:v="urn:schemas-microsoft-com:vml" Requires="v">
                <p:oleObj spid="_x0000_s9371" name="Drawing" r:id="rId4" imgW="7019287" imgH="5790808" progId="">
                  <p:embed/>
                </p:oleObj>
              </mc:Choice>
              <mc:Fallback>
                <p:oleObj name="Drawing" r:id="rId4" imgW="7019287" imgH="5790808" progId="">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236" y="648407"/>
                        <a:ext cx="6248400" cy="51540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Text Box 7"/>
          <p:cNvSpPr txBox="1">
            <a:spLocks noChangeArrowheads="1"/>
          </p:cNvSpPr>
          <p:nvPr/>
        </p:nvSpPr>
        <p:spPr bwMode="auto">
          <a:xfrm>
            <a:off x="240371" y="137651"/>
            <a:ext cx="7482369" cy="523220"/>
          </a:xfrm>
          <a:prstGeom prst="rect">
            <a:avLst/>
          </a:prstGeom>
          <a:noFill/>
          <a:ln w="9525">
            <a:noFill/>
            <a:miter lim="800000"/>
            <a:headEnd/>
            <a:tailEnd/>
          </a:ln>
        </p:spPr>
        <p:txBody>
          <a:bodyPr wrap="none">
            <a:spAutoFit/>
          </a:bodyPr>
          <a:lstStyle/>
          <a:p>
            <a:r>
              <a:rPr lang="en-US" sz="2800" dirty="0">
                <a:latin typeface="Calibri" panose="020F0502020204030204" pitchFamily="34" charset="0"/>
                <a:cs typeface="Calibri" panose="020F0502020204030204" pitchFamily="34" charset="0"/>
              </a:rPr>
              <a:t>Follow up Visits For Patient 10: dated “01-18-88”</a:t>
            </a:r>
          </a:p>
        </p:txBody>
      </p:sp>
      <p:sp>
        <p:nvSpPr>
          <p:cNvPr id="5" name="Rectangle 4"/>
          <p:cNvSpPr>
            <a:spLocks noChangeArrowheads="1"/>
          </p:cNvSpPr>
          <p:nvPr/>
        </p:nvSpPr>
        <p:spPr bwMode="auto">
          <a:xfrm>
            <a:off x="4603436" y="5345229"/>
            <a:ext cx="2362200" cy="457200"/>
          </a:xfrm>
          <a:prstGeom prst="rect">
            <a:avLst/>
          </a:prstGeom>
          <a:noFill/>
          <a:ln w="38100" algn="ctr">
            <a:solidFill>
              <a:srgbClr val="FF0066"/>
            </a:solidFill>
            <a:round/>
            <a:headEnd/>
            <a:tailEnd/>
          </a:ln>
        </p:spPr>
        <p:txBody>
          <a:bodyPr/>
          <a:lstStyle/>
          <a:p>
            <a:endParaRPr lang="en-US" dirty="0"/>
          </a:p>
        </p:txBody>
      </p:sp>
      <p:sp>
        <p:nvSpPr>
          <p:cNvPr id="6" name="Rectangle 5"/>
          <p:cNvSpPr>
            <a:spLocks noChangeArrowheads="1"/>
          </p:cNvSpPr>
          <p:nvPr/>
        </p:nvSpPr>
        <p:spPr bwMode="auto">
          <a:xfrm>
            <a:off x="7956236" y="2144829"/>
            <a:ext cx="1219200" cy="304800"/>
          </a:xfrm>
          <a:prstGeom prst="rect">
            <a:avLst/>
          </a:prstGeom>
          <a:noFill/>
          <a:ln w="38100" algn="ctr">
            <a:solidFill>
              <a:srgbClr val="FF0066"/>
            </a:solidFill>
            <a:round/>
            <a:headEnd/>
            <a:tailEnd/>
          </a:ln>
        </p:spPr>
        <p:txBody>
          <a:bodyPr/>
          <a:lstStyle/>
          <a:p>
            <a:endParaRPr lang="en-US" dirty="0"/>
          </a:p>
        </p:txBody>
      </p:sp>
      <p:pic>
        <p:nvPicPr>
          <p:cNvPr id="7" name="Picture 6" descr="ORI_logo-round4-4"/>
          <p:cNvPicPr>
            <a:picLocks noChangeAspect="1" noChangeArrowheads="1"/>
          </p:cNvPicPr>
          <p:nvPr/>
        </p:nvPicPr>
        <p:blipFill>
          <a:blip r:embed="rId6" cstate="print"/>
          <a:srcRect l="3305" t="8815" r="5785" b="16254"/>
          <a:stretch>
            <a:fillRect/>
          </a:stretch>
        </p:blipFill>
        <p:spPr bwMode="auto">
          <a:xfrm>
            <a:off x="9820550" y="6114191"/>
            <a:ext cx="2245558" cy="610139"/>
          </a:xfrm>
          <a:prstGeom prst="rect">
            <a:avLst/>
          </a:prstGeom>
          <a:noFill/>
          <a:ln w="9525">
            <a:noFill/>
            <a:miter lim="800000"/>
            <a:headEnd/>
            <a:tailEnd/>
          </a:ln>
        </p:spPr>
      </p:pic>
    </p:spTree>
    <p:extLst>
      <p:ext uri="{BB962C8B-B14F-4D97-AF65-F5344CB8AC3E}">
        <p14:creationId xmlns:p14="http://schemas.microsoft.com/office/powerpoint/2010/main" val="198307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extLst>
              <p:ext uri="{D42A27DB-BD31-4B8C-83A1-F6EECF244321}">
                <p14:modId xmlns:p14="http://schemas.microsoft.com/office/powerpoint/2010/main" val="4161683414"/>
              </p:ext>
            </p:extLst>
          </p:nvPr>
        </p:nvGraphicFramePr>
        <p:xfrm>
          <a:off x="2359151" y="582559"/>
          <a:ext cx="7391400" cy="5287963"/>
        </p:xfrm>
        <a:graphic>
          <a:graphicData uri="http://schemas.openxmlformats.org/presentationml/2006/ole">
            <mc:AlternateContent xmlns:mc="http://schemas.openxmlformats.org/markup-compatibility/2006">
              <mc:Choice xmlns:v="urn:schemas-microsoft-com:vml" Requires="v">
                <p:oleObj spid="_x0000_s10395" name="Document" r:id="rId4" imgW="5953125" imgH="4743450" progId="">
                  <p:embed/>
                </p:oleObj>
              </mc:Choice>
              <mc:Fallback>
                <p:oleObj name="Document" r:id="rId4" imgW="5953125" imgH="4743450" progId="">
                  <p:embed/>
                  <p:pic>
                    <p:nvPicPr>
                      <p:cNvPr id="307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151" y="582559"/>
                        <a:ext cx="7391400" cy="5287963"/>
                      </a:xfrm>
                      <a:prstGeom prst="rect">
                        <a:avLst/>
                      </a:prstGeom>
                      <a:noFill/>
                      <a:ln>
                        <a:solidFill>
                          <a:schemeClr val="tx1"/>
                        </a:solidFill>
                      </a:ln>
                      <a:effectLst/>
                      <a:extLst/>
                    </p:spPr>
                  </p:pic>
                </p:oleObj>
              </mc:Fallback>
            </mc:AlternateContent>
          </a:graphicData>
        </a:graphic>
      </p:graphicFrame>
      <p:sp>
        <p:nvSpPr>
          <p:cNvPr id="4" name="Rectangle 3"/>
          <p:cNvSpPr>
            <a:spLocks noChangeArrowheads="1"/>
          </p:cNvSpPr>
          <p:nvPr/>
        </p:nvSpPr>
        <p:spPr bwMode="auto">
          <a:xfrm>
            <a:off x="4035551" y="5383158"/>
            <a:ext cx="3657600" cy="457200"/>
          </a:xfrm>
          <a:prstGeom prst="rect">
            <a:avLst/>
          </a:prstGeom>
          <a:noFill/>
          <a:ln w="28575" algn="ctr">
            <a:solidFill>
              <a:srgbClr val="FF0066"/>
            </a:solidFill>
            <a:round/>
            <a:headEnd/>
            <a:tailEnd/>
          </a:ln>
        </p:spPr>
        <p:txBody>
          <a:bodyPr/>
          <a:lstStyle/>
          <a:p>
            <a:endParaRPr lang="en-US" dirty="0"/>
          </a:p>
        </p:txBody>
      </p:sp>
      <p:sp>
        <p:nvSpPr>
          <p:cNvPr id="5" name="Rectangle 4"/>
          <p:cNvSpPr>
            <a:spLocks noChangeArrowheads="1"/>
          </p:cNvSpPr>
          <p:nvPr/>
        </p:nvSpPr>
        <p:spPr bwMode="auto">
          <a:xfrm>
            <a:off x="8455151" y="1954158"/>
            <a:ext cx="1219200" cy="304800"/>
          </a:xfrm>
          <a:prstGeom prst="rect">
            <a:avLst/>
          </a:prstGeom>
          <a:noFill/>
          <a:ln w="38100" algn="ctr">
            <a:solidFill>
              <a:srgbClr val="FF0066"/>
            </a:solidFill>
            <a:round/>
            <a:headEnd/>
            <a:tailEnd/>
          </a:ln>
        </p:spPr>
        <p:txBody>
          <a:bodyPr/>
          <a:lstStyle/>
          <a:p>
            <a:endParaRPr lang="en-US" dirty="0"/>
          </a:p>
        </p:txBody>
      </p:sp>
      <p:pic>
        <p:nvPicPr>
          <p:cNvPr id="6" name="Picture 5" descr="ORI_logo-round4-4"/>
          <p:cNvPicPr>
            <a:picLocks noChangeAspect="1" noChangeArrowheads="1"/>
          </p:cNvPicPr>
          <p:nvPr/>
        </p:nvPicPr>
        <p:blipFill>
          <a:blip r:embed="rId6" cstate="print"/>
          <a:srcRect l="3305" t="8815" r="5785" b="16254"/>
          <a:stretch>
            <a:fillRect/>
          </a:stretch>
        </p:blipFill>
        <p:spPr bwMode="auto">
          <a:xfrm>
            <a:off x="9820550" y="6114191"/>
            <a:ext cx="2245558" cy="610139"/>
          </a:xfrm>
          <a:prstGeom prst="rect">
            <a:avLst/>
          </a:prstGeom>
          <a:noFill/>
          <a:ln w="9525">
            <a:noFill/>
            <a:miter lim="800000"/>
            <a:headEnd/>
            <a:tailEnd/>
          </a:ln>
        </p:spPr>
      </p:pic>
      <p:sp>
        <p:nvSpPr>
          <p:cNvPr id="7" name="Text Box 7"/>
          <p:cNvSpPr txBox="1">
            <a:spLocks noChangeArrowheads="1"/>
          </p:cNvSpPr>
          <p:nvPr/>
        </p:nvSpPr>
        <p:spPr bwMode="auto">
          <a:xfrm>
            <a:off x="240371" y="137651"/>
            <a:ext cx="7482369" cy="523220"/>
          </a:xfrm>
          <a:prstGeom prst="rect">
            <a:avLst/>
          </a:prstGeom>
          <a:noFill/>
          <a:ln w="9525">
            <a:noFill/>
            <a:miter lim="800000"/>
            <a:headEnd/>
            <a:tailEnd/>
          </a:ln>
        </p:spPr>
        <p:txBody>
          <a:bodyPr wrap="none">
            <a:spAutoFit/>
          </a:bodyPr>
          <a:lstStyle/>
          <a:p>
            <a:r>
              <a:rPr lang="en-US" sz="2800" dirty="0">
                <a:latin typeface="Calibri" panose="020F0502020204030204" pitchFamily="34" charset="0"/>
                <a:cs typeface="Calibri" panose="020F0502020204030204" pitchFamily="34" charset="0"/>
              </a:rPr>
              <a:t>Follow up Visits For - Patient 10: dated “08-31-88”</a:t>
            </a:r>
          </a:p>
        </p:txBody>
      </p:sp>
    </p:spTree>
    <p:extLst>
      <p:ext uri="{BB962C8B-B14F-4D97-AF65-F5344CB8AC3E}">
        <p14:creationId xmlns:p14="http://schemas.microsoft.com/office/powerpoint/2010/main" val="179559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ext uri="{D42A27DB-BD31-4B8C-83A1-F6EECF244321}">
                <p14:modId xmlns:p14="http://schemas.microsoft.com/office/powerpoint/2010/main" val="1739929313"/>
              </p:ext>
            </p:extLst>
          </p:nvPr>
        </p:nvGraphicFramePr>
        <p:xfrm>
          <a:off x="2673321" y="599764"/>
          <a:ext cx="6762750" cy="5137150"/>
        </p:xfrm>
        <a:graphic>
          <a:graphicData uri="http://schemas.openxmlformats.org/presentationml/2006/ole">
            <mc:AlternateContent xmlns:mc="http://schemas.openxmlformats.org/markup-compatibility/2006">
              <mc:Choice xmlns:v="urn:schemas-microsoft-com:vml" Requires="v">
                <p:oleObj spid="_x0000_s11420" name="Document" r:id="rId4" imgW="6086475" imgH="4733925" progId="">
                  <p:embed/>
                </p:oleObj>
              </mc:Choice>
              <mc:Fallback>
                <p:oleObj name="Document" r:id="rId4" imgW="6086475" imgH="4733925" progId="">
                  <p:embed/>
                  <p:pic>
                    <p:nvPicPr>
                      <p:cNvPr id="40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321" y="599764"/>
                        <a:ext cx="6762750" cy="51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a:spLocks noChangeArrowheads="1"/>
          </p:cNvSpPr>
          <p:nvPr/>
        </p:nvSpPr>
        <p:spPr bwMode="auto">
          <a:xfrm>
            <a:off x="4121121" y="5324164"/>
            <a:ext cx="2514600" cy="381000"/>
          </a:xfrm>
          <a:prstGeom prst="rect">
            <a:avLst/>
          </a:prstGeom>
          <a:noFill/>
          <a:ln w="38100" algn="ctr">
            <a:solidFill>
              <a:srgbClr val="FF0066"/>
            </a:solidFill>
            <a:round/>
            <a:headEnd/>
            <a:tailEnd/>
          </a:ln>
        </p:spPr>
        <p:txBody>
          <a:bodyPr/>
          <a:lstStyle/>
          <a:p>
            <a:endParaRPr lang="en-US" dirty="0"/>
          </a:p>
        </p:txBody>
      </p:sp>
      <p:sp>
        <p:nvSpPr>
          <p:cNvPr id="6" name="Rectangle 5"/>
          <p:cNvSpPr>
            <a:spLocks noChangeArrowheads="1"/>
          </p:cNvSpPr>
          <p:nvPr/>
        </p:nvSpPr>
        <p:spPr bwMode="auto">
          <a:xfrm>
            <a:off x="8159721" y="1590364"/>
            <a:ext cx="1219200" cy="304800"/>
          </a:xfrm>
          <a:prstGeom prst="rect">
            <a:avLst/>
          </a:prstGeom>
          <a:noFill/>
          <a:ln w="38100" algn="ctr">
            <a:solidFill>
              <a:srgbClr val="FF0066"/>
            </a:solidFill>
            <a:round/>
            <a:headEnd/>
            <a:tailEnd/>
          </a:ln>
        </p:spPr>
        <p:txBody>
          <a:bodyPr/>
          <a:lstStyle/>
          <a:p>
            <a:endParaRPr lang="en-US" dirty="0"/>
          </a:p>
        </p:txBody>
      </p:sp>
      <p:pic>
        <p:nvPicPr>
          <p:cNvPr id="7" name="Picture 6" descr="ORI_logo-round4-4"/>
          <p:cNvPicPr>
            <a:picLocks noChangeAspect="1" noChangeArrowheads="1"/>
          </p:cNvPicPr>
          <p:nvPr/>
        </p:nvPicPr>
        <p:blipFill>
          <a:blip r:embed="rId6" cstate="print"/>
          <a:srcRect l="3305" t="8815" r="5785" b="16254"/>
          <a:stretch>
            <a:fillRect/>
          </a:stretch>
        </p:blipFill>
        <p:spPr bwMode="auto">
          <a:xfrm>
            <a:off x="9820550" y="6114191"/>
            <a:ext cx="2245558" cy="610139"/>
          </a:xfrm>
          <a:prstGeom prst="rect">
            <a:avLst/>
          </a:prstGeom>
          <a:noFill/>
          <a:ln w="9525">
            <a:noFill/>
            <a:miter lim="800000"/>
            <a:headEnd/>
            <a:tailEnd/>
          </a:ln>
        </p:spPr>
      </p:pic>
      <p:sp>
        <p:nvSpPr>
          <p:cNvPr id="8" name="Text Box 7"/>
          <p:cNvSpPr txBox="1">
            <a:spLocks noChangeArrowheads="1"/>
          </p:cNvSpPr>
          <p:nvPr/>
        </p:nvSpPr>
        <p:spPr bwMode="auto">
          <a:xfrm>
            <a:off x="240371" y="137651"/>
            <a:ext cx="7482369" cy="523220"/>
          </a:xfrm>
          <a:prstGeom prst="rect">
            <a:avLst/>
          </a:prstGeom>
          <a:noFill/>
          <a:ln w="9525">
            <a:noFill/>
            <a:miter lim="800000"/>
            <a:headEnd/>
            <a:tailEnd/>
          </a:ln>
        </p:spPr>
        <p:txBody>
          <a:bodyPr wrap="none">
            <a:spAutoFit/>
          </a:bodyPr>
          <a:lstStyle/>
          <a:p>
            <a:r>
              <a:rPr lang="en-US" sz="2800" dirty="0">
                <a:latin typeface="Calibri" panose="020F0502020204030204" pitchFamily="34" charset="0"/>
                <a:cs typeface="Calibri" panose="020F0502020204030204" pitchFamily="34" charset="0"/>
              </a:rPr>
              <a:t>Follow up Visits For - Patient 10: dated “11-29-88”</a:t>
            </a:r>
          </a:p>
        </p:txBody>
      </p:sp>
    </p:spTree>
    <p:extLst>
      <p:ext uri="{BB962C8B-B14F-4D97-AF65-F5344CB8AC3E}">
        <p14:creationId xmlns:p14="http://schemas.microsoft.com/office/powerpoint/2010/main" val="372825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ext uri="{D42A27DB-BD31-4B8C-83A1-F6EECF244321}">
                <p14:modId xmlns:p14="http://schemas.microsoft.com/office/powerpoint/2010/main" val="1070655584"/>
              </p:ext>
            </p:extLst>
          </p:nvPr>
        </p:nvGraphicFramePr>
        <p:xfrm>
          <a:off x="2113565" y="580101"/>
          <a:ext cx="7620000" cy="5153025"/>
        </p:xfrm>
        <a:graphic>
          <a:graphicData uri="http://schemas.openxmlformats.org/presentationml/2006/ole">
            <mc:AlternateContent xmlns:mc="http://schemas.openxmlformats.org/markup-compatibility/2006">
              <mc:Choice xmlns:v="urn:schemas-microsoft-com:vml" Requires="v">
                <p:oleObj spid="_x0000_s12444" name="Document" r:id="rId4" imgW="5915025" imgH="7239000" progId="">
                  <p:embed/>
                </p:oleObj>
              </mc:Choice>
              <mc:Fallback>
                <p:oleObj name="Document" r:id="rId4" imgW="5915025" imgH="7239000" progId="">
                  <p:embed/>
                  <p:pic>
                    <p:nvPicPr>
                      <p:cNvPr id="51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3565" y="580101"/>
                        <a:ext cx="76200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a:spLocks noChangeArrowheads="1"/>
          </p:cNvSpPr>
          <p:nvPr/>
        </p:nvSpPr>
        <p:spPr bwMode="auto">
          <a:xfrm>
            <a:off x="3942365" y="4847300"/>
            <a:ext cx="3352800" cy="533400"/>
          </a:xfrm>
          <a:prstGeom prst="rect">
            <a:avLst/>
          </a:prstGeom>
          <a:noFill/>
          <a:ln w="38100" algn="ctr">
            <a:solidFill>
              <a:srgbClr val="FF0066"/>
            </a:solidFill>
            <a:round/>
            <a:headEnd/>
            <a:tailEnd/>
          </a:ln>
        </p:spPr>
        <p:txBody>
          <a:bodyPr/>
          <a:lstStyle/>
          <a:p>
            <a:endParaRPr lang="en-US" dirty="0"/>
          </a:p>
        </p:txBody>
      </p:sp>
      <p:sp>
        <p:nvSpPr>
          <p:cNvPr id="5" name="Rectangle 4"/>
          <p:cNvSpPr>
            <a:spLocks noChangeArrowheads="1"/>
          </p:cNvSpPr>
          <p:nvPr/>
        </p:nvSpPr>
        <p:spPr bwMode="auto">
          <a:xfrm>
            <a:off x="7980965" y="1646900"/>
            <a:ext cx="1219200" cy="304800"/>
          </a:xfrm>
          <a:prstGeom prst="rect">
            <a:avLst/>
          </a:prstGeom>
          <a:noFill/>
          <a:ln w="38100" algn="ctr">
            <a:solidFill>
              <a:srgbClr val="FF0066"/>
            </a:solidFill>
            <a:round/>
            <a:headEnd/>
            <a:tailEnd/>
          </a:ln>
        </p:spPr>
        <p:txBody>
          <a:bodyPr/>
          <a:lstStyle/>
          <a:p>
            <a:endParaRPr lang="en-US" dirty="0"/>
          </a:p>
        </p:txBody>
      </p:sp>
      <p:pic>
        <p:nvPicPr>
          <p:cNvPr id="6" name="Picture 5" descr="ORI_logo-round4-4"/>
          <p:cNvPicPr>
            <a:picLocks noChangeAspect="1" noChangeArrowheads="1"/>
          </p:cNvPicPr>
          <p:nvPr/>
        </p:nvPicPr>
        <p:blipFill>
          <a:blip r:embed="rId6" cstate="print"/>
          <a:srcRect l="3305" t="8815" r="5785" b="16254"/>
          <a:stretch>
            <a:fillRect/>
          </a:stretch>
        </p:blipFill>
        <p:spPr bwMode="auto">
          <a:xfrm>
            <a:off x="9820550" y="6114191"/>
            <a:ext cx="2245558" cy="610139"/>
          </a:xfrm>
          <a:prstGeom prst="rect">
            <a:avLst/>
          </a:prstGeom>
          <a:noFill/>
          <a:ln w="9525">
            <a:noFill/>
            <a:miter lim="800000"/>
            <a:headEnd/>
            <a:tailEnd/>
          </a:ln>
        </p:spPr>
      </p:pic>
      <p:sp>
        <p:nvSpPr>
          <p:cNvPr id="7" name="Text Box 7"/>
          <p:cNvSpPr txBox="1">
            <a:spLocks noChangeArrowheads="1"/>
          </p:cNvSpPr>
          <p:nvPr/>
        </p:nvSpPr>
        <p:spPr bwMode="auto">
          <a:xfrm>
            <a:off x="240371" y="137651"/>
            <a:ext cx="7482369" cy="523220"/>
          </a:xfrm>
          <a:prstGeom prst="rect">
            <a:avLst/>
          </a:prstGeom>
          <a:noFill/>
          <a:ln w="9525">
            <a:noFill/>
            <a:miter lim="800000"/>
            <a:headEnd/>
            <a:tailEnd/>
          </a:ln>
        </p:spPr>
        <p:txBody>
          <a:bodyPr wrap="none">
            <a:spAutoFit/>
          </a:bodyPr>
          <a:lstStyle/>
          <a:p>
            <a:r>
              <a:rPr lang="en-US" sz="2800" dirty="0">
                <a:latin typeface="Calibri" panose="020F0502020204030204" pitchFamily="34" charset="0"/>
                <a:cs typeface="Calibri" panose="020F0502020204030204" pitchFamily="34" charset="0"/>
              </a:rPr>
              <a:t>Follow up Visits For - Patient 10: dated “03-21-89”</a:t>
            </a:r>
          </a:p>
        </p:txBody>
      </p:sp>
    </p:spTree>
    <p:extLst>
      <p:ext uri="{BB962C8B-B14F-4D97-AF65-F5344CB8AC3E}">
        <p14:creationId xmlns:p14="http://schemas.microsoft.com/office/powerpoint/2010/main" val="19315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ext uri="{D42A27DB-BD31-4B8C-83A1-F6EECF244321}">
                <p14:modId xmlns:p14="http://schemas.microsoft.com/office/powerpoint/2010/main" val="326167768"/>
              </p:ext>
            </p:extLst>
          </p:nvPr>
        </p:nvGraphicFramePr>
        <p:xfrm>
          <a:off x="2027312" y="2133600"/>
          <a:ext cx="8226425" cy="3124200"/>
        </p:xfrm>
        <a:graphic>
          <a:graphicData uri="http://schemas.openxmlformats.org/presentationml/2006/ole">
            <mc:AlternateContent xmlns:mc="http://schemas.openxmlformats.org/markup-compatibility/2006">
              <mc:Choice xmlns:v="urn:schemas-microsoft-com:vml" Requires="v">
                <p:oleObj spid="_x0000_s13468" name="Drawing" r:id="rId4" imgW="7373150" imgH="2390514" progId="">
                  <p:embed/>
                </p:oleObj>
              </mc:Choice>
              <mc:Fallback>
                <p:oleObj name="Drawing" r:id="rId4" imgW="7373150" imgH="2390514" progId="">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7312" y="2133600"/>
                        <a:ext cx="82264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Rectangle 4"/>
          <p:cNvSpPr>
            <a:spLocks noChangeArrowheads="1"/>
          </p:cNvSpPr>
          <p:nvPr/>
        </p:nvSpPr>
        <p:spPr bwMode="auto">
          <a:xfrm>
            <a:off x="8275711" y="3886200"/>
            <a:ext cx="1752600" cy="838200"/>
          </a:xfrm>
          <a:prstGeom prst="rect">
            <a:avLst/>
          </a:prstGeom>
          <a:noFill/>
          <a:ln w="38100" algn="ctr">
            <a:solidFill>
              <a:srgbClr val="FF0066"/>
            </a:solidFill>
            <a:round/>
            <a:headEnd/>
            <a:tailEnd/>
          </a:ln>
        </p:spPr>
        <p:txBody>
          <a:bodyPr/>
          <a:lstStyle/>
          <a:p>
            <a:endParaRPr lang="en-US" dirty="0"/>
          </a:p>
        </p:txBody>
      </p:sp>
      <p:pic>
        <p:nvPicPr>
          <p:cNvPr id="5" name="Picture 4" descr="ORI_logo-round4-4"/>
          <p:cNvPicPr>
            <a:picLocks noChangeAspect="1" noChangeArrowheads="1"/>
          </p:cNvPicPr>
          <p:nvPr/>
        </p:nvPicPr>
        <p:blipFill>
          <a:blip r:embed="rId6" cstate="print"/>
          <a:srcRect l="3305" t="8815" r="5785" b="16254"/>
          <a:stretch>
            <a:fillRect/>
          </a:stretch>
        </p:blipFill>
        <p:spPr bwMode="auto">
          <a:xfrm>
            <a:off x="9820550" y="6114191"/>
            <a:ext cx="2245558" cy="610139"/>
          </a:xfrm>
          <a:prstGeom prst="rect">
            <a:avLst/>
          </a:prstGeom>
          <a:noFill/>
          <a:ln w="9525">
            <a:noFill/>
            <a:miter lim="800000"/>
            <a:headEnd/>
            <a:tailEnd/>
          </a:ln>
        </p:spPr>
      </p:pic>
      <p:sp>
        <p:nvSpPr>
          <p:cNvPr id="6" name="Text Box 7"/>
          <p:cNvSpPr txBox="1">
            <a:spLocks noChangeArrowheads="1"/>
          </p:cNvSpPr>
          <p:nvPr/>
        </p:nvSpPr>
        <p:spPr bwMode="auto">
          <a:xfrm>
            <a:off x="240371" y="137651"/>
            <a:ext cx="7482369" cy="523220"/>
          </a:xfrm>
          <a:prstGeom prst="rect">
            <a:avLst/>
          </a:prstGeom>
          <a:noFill/>
          <a:ln w="9525">
            <a:noFill/>
            <a:miter lim="800000"/>
            <a:headEnd/>
            <a:tailEnd/>
          </a:ln>
        </p:spPr>
        <p:txBody>
          <a:bodyPr wrap="none">
            <a:spAutoFit/>
          </a:bodyPr>
          <a:lstStyle/>
          <a:p>
            <a:r>
              <a:rPr lang="en-US" sz="2800" dirty="0">
                <a:latin typeface="Calibri" panose="020F0502020204030204" pitchFamily="34" charset="0"/>
                <a:cs typeface="Calibri" panose="020F0502020204030204" pitchFamily="34" charset="0"/>
              </a:rPr>
              <a:t>Follow up Visits For - Patient 10: dated “02-02-90”</a:t>
            </a:r>
          </a:p>
        </p:txBody>
      </p:sp>
    </p:spTree>
    <p:extLst>
      <p:ext uri="{BB962C8B-B14F-4D97-AF65-F5344CB8AC3E}">
        <p14:creationId xmlns:p14="http://schemas.microsoft.com/office/powerpoint/2010/main" val="1206029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Autofit/>
          </a:bodyPr>
          <a:lstStyle/>
          <a:p>
            <a:r>
              <a:rPr lang="en-US" dirty="0">
                <a:latin typeface="Calibri" panose="020F0502020204030204" pitchFamily="34" charset="0"/>
                <a:cs typeface="Calibri" panose="020F0502020204030204" pitchFamily="34" charset="0"/>
              </a:rPr>
              <a:t>ORI Divisions, Mission, and Functions</a:t>
            </a:r>
            <a:endParaRPr lang="en-US" dirty="0">
              <a:solidFill>
                <a:schemeClr val="tx2"/>
              </a:solidFill>
              <a:latin typeface="Calibri" panose="020F0502020204030204" pitchFamily="34" charset="0"/>
              <a:cs typeface="Calibri" panose="020F0502020204030204" pitchFamily="34" charset="0"/>
            </a:endParaRPr>
          </a:p>
        </p:txBody>
      </p:sp>
      <p:sp>
        <p:nvSpPr>
          <p:cNvPr id="7" name="TextBox 6"/>
          <p:cNvSpPr txBox="1"/>
          <p:nvPr/>
        </p:nvSpPr>
        <p:spPr>
          <a:xfrm>
            <a:off x="446116" y="902040"/>
            <a:ext cx="11055928" cy="1458861"/>
          </a:xfrm>
          <a:prstGeom prst="rect">
            <a:avLst/>
          </a:prstGeom>
          <a:solidFill>
            <a:schemeClr val="accent1"/>
          </a:solidFill>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MISSION</a:t>
            </a:r>
          </a:p>
          <a:p>
            <a:pPr algn="ctr">
              <a:lnSpc>
                <a:spcPct val="90000"/>
              </a:lnSpc>
              <a:defRPr/>
            </a:pPr>
            <a:r>
              <a:rPr lang="en-US" sz="2400" i="1" dirty="0">
                <a:solidFill>
                  <a:schemeClr val="bg1"/>
                </a:solidFill>
                <a:latin typeface="Calibri" panose="020F0502020204030204" pitchFamily="34" charset="0"/>
                <a:cs typeface="Calibri" panose="020F0502020204030204" pitchFamily="34" charset="0"/>
              </a:rPr>
              <a:t>To promote the integrity of PHS-supported extramural and intramural research programs by responding effectively to allegations of research misconduct and promoting research integrity</a:t>
            </a:r>
          </a:p>
        </p:txBody>
      </p:sp>
      <p:sp>
        <p:nvSpPr>
          <p:cNvPr id="10" name="Right Arrow 9"/>
          <p:cNvSpPr/>
          <p:nvPr/>
        </p:nvSpPr>
        <p:spPr>
          <a:xfrm rot="16200000">
            <a:off x="4228408" y="2524504"/>
            <a:ext cx="365760" cy="27432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1" name="Right Arrow 10"/>
          <p:cNvSpPr/>
          <p:nvPr/>
        </p:nvSpPr>
        <p:spPr>
          <a:xfrm rot="16200000">
            <a:off x="6892636" y="2556873"/>
            <a:ext cx="365760" cy="27432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5" name="Oval 14"/>
          <p:cNvSpPr/>
          <p:nvPr/>
        </p:nvSpPr>
        <p:spPr>
          <a:xfrm>
            <a:off x="855405" y="3465774"/>
            <a:ext cx="4298485" cy="17518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libri" panose="020F0502020204030204" pitchFamily="34" charset="0"/>
                <a:cs typeface="Calibri" panose="020F0502020204030204" pitchFamily="34" charset="0"/>
              </a:rPr>
              <a:t>Oversight Review of research misconduct Investigations</a:t>
            </a:r>
          </a:p>
        </p:txBody>
      </p:sp>
      <p:sp>
        <p:nvSpPr>
          <p:cNvPr id="16" name="TextBox 15"/>
          <p:cNvSpPr txBox="1"/>
          <p:nvPr/>
        </p:nvSpPr>
        <p:spPr>
          <a:xfrm>
            <a:off x="1798320" y="2920864"/>
            <a:ext cx="8595360" cy="461665"/>
          </a:xfrm>
          <a:prstGeom prst="rect">
            <a:avLst/>
          </a:prstGeom>
          <a:solidFill>
            <a:schemeClr val="tx2">
              <a:lumMod val="40000"/>
              <a:lumOff val="60000"/>
            </a:schemeClr>
          </a:solidFill>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  GOAL</a:t>
            </a:r>
            <a:r>
              <a:rPr lang="en-US" sz="2400" dirty="0">
                <a:solidFill>
                  <a:schemeClr val="bg1"/>
                </a:solidFill>
                <a:latin typeface="Calibri" panose="020F0502020204030204" pitchFamily="34" charset="0"/>
                <a:cs typeface="Calibri" panose="020F0502020204030204" pitchFamily="34" charset="0"/>
              </a:rPr>
              <a:t> </a:t>
            </a:r>
          </a:p>
        </p:txBody>
      </p:sp>
      <p:sp>
        <p:nvSpPr>
          <p:cNvPr id="12" name="TextBox 11"/>
          <p:cNvSpPr txBox="1"/>
          <p:nvPr/>
        </p:nvSpPr>
        <p:spPr>
          <a:xfrm>
            <a:off x="446116" y="5273039"/>
            <a:ext cx="5123411" cy="461665"/>
          </a:xfrm>
          <a:prstGeom prst="rect">
            <a:avLst/>
          </a:prstGeom>
          <a:solidFill>
            <a:schemeClr val="tx2">
              <a:lumMod val="40000"/>
              <a:lumOff val="60000"/>
            </a:schemeClr>
          </a:solidFill>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Division of Investigative Oversight</a:t>
            </a:r>
            <a:endParaRPr lang="en-US" sz="2400" dirty="0">
              <a:solidFill>
                <a:schemeClr val="bg1"/>
              </a:solidFill>
              <a:latin typeface="Calibri" panose="020F0502020204030204" pitchFamily="34" charset="0"/>
              <a:cs typeface="Calibri" panose="020F0502020204030204" pitchFamily="34" charset="0"/>
            </a:endParaRPr>
          </a:p>
        </p:txBody>
      </p:sp>
      <p:sp>
        <p:nvSpPr>
          <p:cNvPr id="21" name="TextBox 20"/>
          <p:cNvSpPr txBox="1"/>
          <p:nvPr/>
        </p:nvSpPr>
        <p:spPr>
          <a:xfrm>
            <a:off x="6458991" y="5217619"/>
            <a:ext cx="5123411" cy="461665"/>
          </a:xfrm>
          <a:prstGeom prst="rect">
            <a:avLst/>
          </a:prstGeom>
          <a:solidFill>
            <a:schemeClr val="tx2">
              <a:lumMod val="40000"/>
              <a:lumOff val="60000"/>
            </a:schemeClr>
          </a:solidFill>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Division of Education and Integrity</a:t>
            </a:r>
            <a:endParaRPr lang="en-US" sz="2400" dirty="0">
              <a:solidFill>
                <a:schemeClr val="bg1"/>
              </a:solidFill>
              <a:latin typeface="Calibri" panose="020F0502020204030204" pitchFamily="34" charset="0"/>
              <a:cs typeface="Calibri" panose="020F0502020204030204" pitchFamily="34" charset="0"/>
            </a:endParaRPr>
          </a:p>
        </p:txBody>
      </p:sp>
      <p:sp>
        <p:nvSpPr>
          <p:cNvPr id="22" name="Oval 21"/>
          <p:cNvSpPr/>
          <p:nvPr/>
        </p:nvSpPr>
        <p:spPr>
          <a:xfrm>
            <a:off x="6719455" y="3465774"/>
            <a:ext cx="4190999" cy="17172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libri" panose="020F0502020204030204" pitchFamily="34" charset="0"/>
                <a:cs typeface="Calibri" panose="020F0502020204030204" pitchFamily="34" charset="0"/>
              </a:rPr>
              <a:t>Education in Responsible Conduct of Research</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6023865"/>
            <a:ext cx="1981200" cy="713232"/>
          </a:xfrm>
          <a:prstGeom prst="rect">
            <a:avLst/>
          </a:prstGeom>
        </p:spPr>
      </p:pic>
    </p:spTree>
    <p:extLst>
      <p:ext uri="{BB962C8B-B14F-4D97-AF65-F5344CB8AC3E}">
        <p14:creationId xmlns:p14="http://schemas.microsoft.com/office/powerpoint/2010/main" val="191382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P spid="16"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338169" y="167148"/>
            <a:ext cx="8153400" cy="523220"/>
          </a:xfrm>
          <a:prstGeom prst="rect">
            <a:avLst/>
          </a:prstGeom>
          <a:noFill/>
          <a:ln w="9525">
            <a:noFill/>
            <a:miter lim="800000"/>
            <a:headEnd/>
            <a:tailEnd/>
          </a:ln>
        </p:spPr>
        <p:txBody>
          <a:bodyPr>
            <a:spAutoFit/>
          </a:bodyPr>
          <a:lstStyle/>
          <a:p>
            <a:r>
              <a:rPr lang="en-US" sz="2800" b="1" dirty="0">
                <a:latin typeface="Calibri" panose="020F0502020204030204" pitchFamily="34" charset="0"/>
                <a:cs typeface="Calibri" panose="020F0502020204030204" pitchFamily="34" charset="0"/>
              </a:rPr>
              <a:t>Patient 10: Death Certificate “September 29, 1987”</a:t>
            </a:r>
          </a:p>
        </p:txBody>
      </p:sp>
      <p:pic>
        <p:nvPicPr>
          <p:cNvPr id="17411" name="Picture 3" descr="Death certificate.tif"/>
          <p:cNvPicPr>
            <a:picLocks noChangeAspect="1"/>
          </p:cNvPicPr>
          <p:nvPr/>
        </p:nvPicPr>
        <p:blipFill>
          <a:blip r:embed="rId3" cstate="print"/>
          <a:srcRect/>
          <a:stretch>
            <a:fillRect/>
          </a:stretch>
        </p:blipFill>
        <p:spPr bwMode="auto">
          <a:xfrm>
            <a:off x="3293806" y="568550"/>
            <a:ext cx="4979152" cy="4656886"/>
          </a:xfrm>
          <a:prstGeom prst="rect">
            <a:avLst/>
          </a:prstGeom>
          <a:noFill/>
          <a:ln w="9525">
            <a:noFill/>
            <a:miter lim="800000"/>
            <a:headEnd/>
            <a:tailEnd/>
          </a:ln>
        </p:spPr>
      </p:pic>
      <p:pic>
        <p:nvPicPr>
          <p:cNvPr id="4" name="Picture 3" descr="ORI_logo-round4-4"/>
          <p:cNvPicPr>
            <a:picLocks noChangeAspect="1" noChangeArrowheads="1"/>
          </p:cNvPicPr>
          <p:nvPr/>
        </p:nvPicPr>
        <p:blipFill>
          <a:blip r:embed="rId4" cstate="print"/>
          <a:srcRect l="3305" t="8815" r="5785" b="16254"/>
          <a:stretch>
            <a:fillRect/>
          </a:stretch>
        </p:blipFill>
        <p:spPr bwMode="auto">
          <a:xfrm>
            <a:off x="9820550" y="6114191"/>
            <a:ext cx="2245558" cy="610139"/>
          </a:xfrm>
          <a:prstGeom prst="rect">
            <a:avLst/>
          </a:prstGeom>
          <a:noFill/>
          <a:ln w="9525">
            <a:noFill/>
            <a:miter lim="800000"/>
            <a:headEnd/>
            <a:tailEnd/>
          </a:ln>
        </p:spPr>
      </p:pic>
      <p:sp>
        <p:nvSpPr>
          <p:cNvPr id="2" name="Rectangle 1"/>
          <p:cNvSpPr/>
          <p:nvPr/>
        </p:nvSpPr>
        <p:spPr>
          <a:xfrm>
            <a:off x="2603120" y="5003801"/>
            <a:ext cx="7907564" cy="83099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28 months prior to last reported follow-up (2-2-90)</a:t>
            </a:r>
          </a:p>
          <a:p>
            <a:r>
              <a:rPr lang="en-US" sz="2400" dirty="0">
                <a:latin typeface="Calibri" panose="020F0502020204030204" pitchFamily="34" charset="0"/>
                <a:cs typeface="Calibri" panose="020F0502020204030204" pitchFamily="34" charset="0"/>
              </a:rPr>
              <a:t>4 months prior to first shown (1-18-88) follow up</a:t>
            </a:r>
          </a:p>
        </p:txBody>
      </p:sp>
    </p:spTree>
    <p:extLst>
      <p:ext uri="{BB962C8B-B14F-4D97-AF65-F5344CB8AC3E}">
        <p14:creationId xmlns:p14="http://schemas.microsoft.com/office/powerpoint/2010/main" val="778328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27" y="177801"/>
            <a:ext cx="11658599" cy="671598"/>
          </a:xfrm>
        </p:spPr>
        <p:txBody>
          <a:bodyPr>
            <a:normAutofit/>
          </a:bodyPr>
          <a:lstStyle/>
          <a:p>
            <a:r>
              <a:rPr lang="en-US" dirty="0"/>
              <a:t>Common Concerns Leading to Questioning Your Research </a:t>
            </a:r>
          </a:p>
        </p:txBody>
      </p:sp>
      <p:sp>
        <p:nvSpPr>
          <p:cNvPr id="3" name="Rectangle 2"/>
          <p:cNvSpPr/>
          <p:nvPr/>
        </p:nvSpPr>
        <p:spPr>
          <a:xfrm>
            <a:off x="743564" y="849398"/>
            <a:ext cx="10794923" cy="5041380"/>
          </a:xfrm>
          <a:prstGeom prst="rect">
            <a:avLst/>
          </a:prstGeom>
        </p:spPr>
        <p:txBody>
          <a:bodyPr wrap="square">
            <a:spAutoFit/>
          </a:bodyPr>
          <a:lstStyle/>
          <a:p>
            <a:pPr>
              <a:buClr>
                <a:prstClr val="white"/>
              </a:buClr>
            </a:pPr>
            <a:r>
              <a:rPr lang="en-US" sz="2400" dirty="0">
                <a:latin typeface="Calibri" panose="020F0502020204030204" pitchFamily="34" charset="0"/>
                <a:cs typeface="Calibri" panose="020F0502020204030204" pitchFamily="34" charset="0"/>
              </a:rPr>
              <a:t>Laboratory Culture</a:t>
            </a:r>
          </a:p>
          <a:p>
            <a:pPr lvl="1">
              <a:buClr>
                <a:prstClr val="white"/>
              </a:buClr>
            </a:pPr>
            <a:r>
              <a:rPr lang="en-US" sz="2400" dirty="0">
                <a:latin typeface="Calibri" panose="020F0502020204030204" pitchFamily="34" charset="0"/>
                <a:cs typeface="Calibri" panose="020F0502020204030204" pitchFamily="34" charset="0"/>
              </a:rPr>
              <a:t>Inadequate supervision, guidance or training </a:t>
            </a:r>
          </a:p>
          <a:p>
            <a:pPr lvl="1">
              <a:buClr>
                <a:prstClr val="white"/>
              </a:buClr>
            </a:pPr>
            <a:r>
              <a:rPr lang="en-US" sz="2400" dirty="0">
                <a:latin typeface="Calibri" panose="020F0502020204030204" pitchFamily="34" charset="0"/>
                <a:cs typeface="Calibri" panose="020F0502020204030204" pitchFamily="34" charset="0"/>
              </a:rPr>
              <a:t>Excessive work-load </a:t>
            </a:r>
          </a:p>
          <a:p>
            <a:pPr lvl="1">
              <a:buClr>
                <a:prstClr val="white"/>
              </a:buClr>
            </a:pPr>
            <a:r>
              <a:rPr lang="en-US" sz="2400" dirty="0">
                <a:latin typeface="Calibri" panose="020F0502020204030204" pitchFamily="34" charset="0"/>
                <a:cs typeface="Calibri" panose="020F0502020204030204" pitchFamily="34" charset="0"/>
              </a:rPr>
              <a:t>PI accepting summary data or prepared tables/graphs </a:t>
            </a:r>
          </a:p>
          <a:p>
            <a:pPr lvl="1">
              <a:buClr>
                <a:prstClr val="white"/>
              </a:buClr>
            </a:pPr>
            <a:r>
              <a:rPr lang="en-US" sz="2400" dirty="0">
                <a:latin typeface="Calibri" panose="020F0502020204030204" pitchFamily="34" charset="0"/>
                <a:cs typeface="Calibri" panose="020F0502020204030204" pitchFamily="34" charset="0"/>
              </a:rPr>
              <a:t>PI not present in the laboratory</a:t>
            </a:r>
          </a:p>
          <a:p>
            <a:pPr lvl="1">
              <a:buClr>
                <a:prstClr val="white"/>
              </a:buClr>
            </a:pPr>
            <a:r>
              <a:rPr lang="en-US" sz="2400" dirty="0">
                <a:latin typeface="Calibri" panose="020F0502020204030204" pitchFamily="34" charset="0"/>
                <a:cs typeface="Calibri" panose="020F0502020204030204" pitchFamily="34" charset="0"/>
              </a:rPr>
              <a:t>Demanding desired results to meet a deadline</a:t>
            </a:r>
          </a:p>
          <a:p>
            <a:pPr lvl="1">
              <a:buClr>
                <a:prstClr val="white"/>
              </a:buClr>
            </a:pPr>
            <a:r>
              <a:rPr lang="en-US" sz="2400" dirty="0">
                <a:latin typeface="Calibri" panose="020F0502020204030204" pitchFamily="34" charset="0"/>
                <a:cs typeface="Calibri" panose="020F0502020204030204" pitchFamily="34" charset="0"/>
              </a:rPr>
              <a:t>Use of threats and intimidation as tactics to obtain results</a:t>
            </a:r>
          </a:p>
          <a:p>
            <a:pPr>
              <a:lnSpc>
                <a:spcPct val="80000"/>
              </a:lnSpc>
            </a:pPr>
            <a:endParaRPr lang="en-US" sz="2400" dirty="0">
              <a:latin typeface="Calibri" panose="020F0502020204030204" pitchFamily="34" charset="0"/>
              <a:cs typeface="Calibri" panose="020F0502020204030204" pitchFamily="34" charset="0"/>
            </a:endParaRPr>
          </a:p>
          <a:p>
            <a:pPr>
              <a:lnSpc>
                <a:spcPct val="80000"/>
              </a:lnSpc>
            </a:pPr>
            <a:r>
              <a:rPr lang="en-US" sz="2400" dirty="0">
                <a:latin typeface="Calibri" panose="020F0502020204030204" pitchFamily="34" charset="0"/>
                <a:cs typeface="Calibri" panose="020F0502020204030204" pitchFamily="34" charset="0"/>
              </a:rPr>
              <a:t>Lack of Data </a:t>
            </a:r>
          </a:p>
          <a:p>
            <a:pPr lvl="1">
              <a:lnSpc>
                <a:spcPct val="80000"/>
              </a:lnSpc>
            </a:pPr>
            <a:r>
              <a:rPr lang="en-US" sz="2400" dirty="0">
                <a:latin typeface="Calibri" panose="020F0502020204030204" pitchFamily="34" charset="0"/>
                <a:cs typeface="Calibri" panose="020F0502020204030204" pitchFamily="34" charset="0"/>
              </a:rPr>
              <a:t>Sloppy research records</a:t>
            </a:r>
          </a:p>
          <a:p>
            <a:pPr lvl="1">
              <a:lnSpc>
                <a:spcPct val="80000"/>
              </a:lnSpc>
            </a:pPr>
            <a:r>
              <a:rPr lang="en-US" sz="2400" dirty="0">
                <a:latin typeface="Calibri" panose="020F0502020204030204" pitchFamily="34" charset="0"/>
                <a:cs typeface="Calibri" panose="020F0502020204030204" pitchFamily="34" charset="0"/>
              </a:rPr>
              <a:t>No guidance or standards for keeping data</a:t>
            </a:r>
          </a:p>
          <a:p>
            <a:pPr lvl="1">
              <a:lnSpc>
                <a:spcPct val="80000"/>
              </a:lnSpc>
            </a:pPr>
            <a:r>
              <a:rPr lang="en-US" sz="2400" dirty="0">
                <a:latin typeface="Calibri" panose="020F0502020204030204" pitchFamily="34" charset="0"/>
                <a:cs typeface="Calibri" panose="020F0502020204030204" pitchFamily="34" charset="0"/>
              </a:rPr>
              <a:t>Not protected over time (conveniently lost)</a:t>
            </a:r>
          </a:p>
          <a:p>
            <a:pPr lvl="1">
              <a:lnSpc>
                <a:spcPct val="80000"/>
              </a:lnSpc>
            </a:pPr>
            <a:r>
              <a:rPr lang="en-US" sz="2400" dirty="0">
                <a:latin typeface="Calibri" panose="020F0502020204030204" pitchFamily="34" charset="0"/>
                <a:cs typeface="Calibri" panose="020F0502020204030204" pitchFamily="34" charset="0"/>
              </a:rPr>
              <a:t>Accessible to multiple staff</a:t>
            </a:r>
          </a:p>
          <a:p>
            <a:pPr lvl="1">
              <a:lnSpc>
                <a:spcPct val="80000"/>
              </a:lnSpc>
            </a:pPr>
            <a:r>
              <a:rPr lang="en-US" sz="2400" dirty="0">
                <a:latin typeface="Calibri" panose="020F0502020204030204" pitchFamily="34" charset="0"/>
                <a:cs typeface="Calibri" panose="020F0502020204030204" pitchFamily="34" charset="0"/>
              </a:rPr>
              <a:t>Not backed up and stored securely</a:t>
            </a:r>
          </a:p>
          <a:p>
            <a:pPr lvl="1">
              <a:lnSpc>
                <a:spcPct val="80000"/>
              </a:lnSpc>
            </a:pPr>
            <a:r>
              <a:rPr lang="en-US" sz="2400" dirty="0">
                <a:latin typeface="Calibri" panose="020F0502020204030204" pitchFamily="34" charset="0"/>
                <a:cs typeface="Calibri" panose="020F0502020204030204" pitchFamily="34" charset="0"/>
              </a:rPr>
              <a:t>Researchers take data from the institution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6023865"/>
            <a:ext cx="1981200" cy="713232"/>
          </a:xfrm>
          <a:prstGeom prst="rect">
            <a:avLst/>
          </a:prstGeom>
        </p:spPr>
      </p:pic>
    </p:spTree>
    <p:extLst>
      <p:ext uri="{BB962C8B-B14F-4D97-AF65-F5344CB8AC3E}">
        <p14:creationId xmlns:p14="http://schemas.microsoft.com/office/powerpoint/2010/main" val="79099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anim calcmode="lin" valueType="num">
                                      <p:cBhvr additive="base">
                                        <p:cTn id="2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 calcmode="lin" valueType="num">
                                      <p:cBhvr additive="base">
                                        <p:cTn id="2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anim calcmode="lin" valueType="num">
                                      <p:cBhvr additive="base">
                                        <p:cTn id="3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16685" y="1930037"/>
            <a:ext cx="4587825" cy="3911726"/>
          </a:xfrm>
          <a:prstGeom prst="rect">
            <a:avLst/>
          </a:prstGeom>
          <a:noFill/>
          <a:ln w="9525">
            <a:noFill/>
            <a:miter lim="800000"/>
            <a:headEnd/>
            <a:tailEnd/>
          </a:ln>
        </p:spPr>
      </p:pic>
      <p:sp>
        <p:nvSpPr>
          <p:cNvPr id="3" name="Title 2"/>
          <p:cNvSpPr>
            <a:spLocks noGrp="1"/>
          </p:cNvSpPr>
          <p:nvPr>
            <p:ph type="title"/>
          </p:nvPr>
        </p:nvSpPr>
        <p:spPr>
          <a:xfrm>
            <a:off x="262251" y="42716"/>
            <a:ext cx="6950779" cy="796949"/>
          </a:xfrm>
        </p:spPr>
        <p:txBody>
          <a:bodyPr>
            <a:normAutofit/>
          </a:bodyPr>
          <a:lstStyle/>
          <a:p>
            <a:r>
              <a:rPr lang="en-US" dirty="0">
                <a:latin typeface="Calibri" panose="020F0502020204030204" pitchFamily="34" charset="0"/>
                <a:cs typeface="Calibri" panose="020F0502020204030204" pitchFamily="34" charset="0"/>
              </a:rPr>
              <a:t>ORI Collaboration - US Attorney’s Office</a:t>
            </a:r>
          </a:p>
        </p:txBody>
      </p:sp>
      <p:sp>
        <p:nvSpPr>
          <p:cNvPr id="6" name="Notes Placeholder 2"/>
          <p:cNvSpPr>
            <a:spLocks noGrp="1"/>
          </p:cNvSpPr>
          <p:nvPr>
            <p:ph sz="half" idx="2"/>
          </p:nvPr>
        </p:nvSpPr>
        <p:spPr>
          <a:xfrm>
            <a:off x="4942633" y="1181709"/>
            <a:ext cx="6912314" cy="4450163"/>
          </a:xfrm>
        </p:spPr>
        <p:txBody>
          <a:bodyPr>
            <a:noAutofit/>
          </a:bodyPr>
          <a:lstStyle/>
          <a:p>
            <a:r>
              <a:rPr lang="en-US" sz="2400" dirty="0">
                <a:solidFill>
                  <a:schemeClr val="tx1"/>
                </a:solidFill>
                <a:latin typeface="Calibri" panose="020F0502020204030204" pitchFamily="34" charset="0"/>
                <a:cs typeface="Calibri" panose="020F0502020204030204" pitchFamily="34" charset="0"/>
              </a:rPr>
              <a:t>Dr. Poehlman falsified and fabricated data in NIH grant applications and published articles over a 10 year period with $3 million NIH funding </a:t>
            </a:r>
          </a:p>
          <a:p>
            <a:r>
              <a:rPr lang="en-US" sz="2400" dirty="0">
                <a:solidFill>
                  <a:schemeClr val="tx1"/>
                </a:solidFill>
                <a:latin typeface="Calibri" panose="020F0502020204030204" pitchFamily="34" charset="0"/>
                <a:cs typeface="Calibri" panose="020F0502020204030204" pitchFamily="34" charset="0"/>
              </a:rPr>
              <a:t>Falsifications and fabrications were made in applications worth over $11 million for all submitted grants</a:t>
            </a:r>
          </a:p>
          <a:p>
            <a:pPr>
              <a:lnSpc>
                <a:spcPct val="90000"/>
              </a:lnSpc>
            </a:pPr>
            <a:r>
              <a:rPr lang="en-US" sz="2400" dirty="0">
                <a:solidFill>
                  <a:schemeClr val="tx1"/>
                </a:solidFill>
                <a:latin typeface="Calibri" panose="020F0502020204030204" pitchFamily="34" charset="0"/>
                <a:cs typeface="Calibri" panose="020F0502020204030204" pitchFamily="34" charset="0"/>
              </a:rPr>
              <a:t>ORI confirmed 21 of the 22 findings made by UVM and made 35 additional findings</a:t>
            </a:r>
          </a:p>
          <a:p>
            <a:pPr>
              <a:lnSpc>
                <a:spcPct val="90000"/>
              </a:lnSpc>
            </a:pPr>
            <a:r>
              <a:rPr lang="en-US" sz="2400" dirty="0">
                <a:solidFill>
                  <a:schemeClr val="tx1"/>
                </a:solidFill>
                <a:latin typeface="Calibri" panose="020F0502020204030204" pitchFamily="34" charset="0"/>
                <a:cs typeface="Calibri" panose="020F0502020204030204" pitchFamily="34" charset="0"/>
              </a:rPr>
              <a:t>ORI/ASH actions - lifetime debarment from Federal funding and retraction of ten published papers</a:t>
            </a:r>
          </a:p>
        </p:txBody>
      </p:sp>
      <p:sp>
        <p:nvSpPr>
          <p:cNvPr id="2" name="TextBox 1"/>
          <p:cNvSpPr txBox="1"/>
          <p:nvPr/>
        </p:nvSpPr>
        <p:spPr>
          <a:xfrm>
            <a:off x="262251" y="932785"/>
            <a:ext cx="4680382"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Major Misconduct Case -Eric T. </a:t>
            </a:r>
            <a:r>
              <a:rPr lang="en-US" sz="2400" dirty="0" err="1">
                <a:latin typeface="Calibri" panose="020F0502020204030204" pitchFamily="34" charset="0"/>
                <a:cs typeface="Calibri" panose="020F0502020204030204" pitchFamily="34" charset="0"/>
              </a:rPr>
              <a:t>Pohelman</a:t>
            </a:r>
            <a:r>
              <a:rPr lang="en-US" sz="2400" dirty="0">
                <a:latin typeface="Calibri" panose="020F0502020204030204" pitchFamily="34" charset="0"/>
                <a:cs typeface="Calibri" panose="020F0502020204030204" pitchFamily="34" charset="0"/>
              </a:rPr>
              <a:t>, University of Vermont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200" y="6023865"/>
            <a:ext cx="1981200" cy="713232"/>
          </a:xfrm>
          <a:prstGeom prst="rect">
            <a:avLst/>
          </a:prstGeom>
        </p:spPr>
      </p:pic>
    </p:spTree>
    <p:extLst>
      <p:ext uri="{BB962C8B-B14F-4D97-AF65-F5344CB8AC3E}">
        <p14:creationId xmlns:p14="http://schemas.microsoft.com/office/powerpoint/2010/main" val="21836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766097"/>
          </a:xfrm>
        </p:spPr>
        <p:txBody>
          <a:bodyPr/>
          <a:lstStyle/>
          <a:p>
            <a:r>
              <a:rPr lang="en-US" altLang="en-US" dirty="0">
                <a:latin typeface="Calibri" panose="020F0502020204030204" pitchFamily="34" charset="0"/>
                <a:cs typeface="Calibri" panose="020F0502020204030204" pitchFamily="34" charset="0"/>
              </a:rPr>
              <a:t>Involvement of the Vermont U.S. Attorney</a:t>
            </a:r>
            <a:endParaRPr lang="en-US" dirty="0">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609600" y="1202267"/>
            <a:ext cx="10972800" cy="4450449"/>
          </a:xfrm>
          <a:prstGeom prst="rect">
            <a:avLst/>
          </a:prstGeom>
        </p:spPr>
        <p:txBody>
          <a:bodyPr wrap="square">
            <a:spAutoFit/>
          </a:bodyPr>
          <a:lstStyle/>
          <a:p>
            <a:pPr marL="285750" indent="-285750">
              <a:buFont typeface="Arial" panose="020B0604020202020204" pitchFamily="34" charset="0"/>
              <a:buChar char="•"/>
            </a:pPr>
            <a:r>
              <a:rPr lang="en-US" sz="2400" dirty="0"/>
              <a:t>Civil and criminal fraud investigations, assisted by ORI and HHS OIG</a:t>
            </a:r>
          </a:p>
          <a:p>
            <a:pPr marL="285750" indent="-285750">
              <a:buFont typeface="Arial" panose="020B0604020202020204" pitchFamily="34" charset="0"/>
              <a:buChar char="•"/>
            </a:pPr>
            <a:r>
              <a:rPr lang="en-US" sz="2400" dirty="0"/>
              <a:t>Defended civil litigation brought by Dr. </a:t>
            </a:r>
            <a:r>
              <a:rPr lang="en-US" sz="2400" dirty="0" err="1"/>
              <a:t>Poehlman</a:t>
            </a:r>
            <a:r>
              <a:rPr lang="en-US" sz="2400" dirty="0"/>
              <a:t> to prevent mandatory reporting of misconduct investigation to ORI </a:t>
            </a:r>
          </a:p>
          <a:p>
            <a:pPr marL="285750" indent="-285750">
              <a:buFont typeface="Arial" panose="020B0604020202020204" pitchFamily="34" charset="0"/>
              <a:buChar char="•"/>
            </a:pPr>
            <a:r>
              <a:rPr lang="en-US" sz="2400" dirty="0"/>
              <a:t>Decided that false claims of Dr. </a:t>
            </a:r>
            <a:r>
              <a:rPr lang="en-US" sz="2400" dirty="0" err="1"/>
              <a:t>Poehlman</a:t>
            </a:r>
            <a:r>
              <a:rPr lang="en-US" sz="2400" dirty="0"/>
              <a:t> warranted a criminal charge and personal monetary settlement of $180,000</a:t>
            </a:r>
          </a:p>
          <a:p>
            <a:pPr marL="285750" indent="-285750">
              <a:buFont typeface="Arial" panose="020B0604020202020204" pitchFamily="34" charset="0"/>
              <a:buChar char="•"/>
            </a:pPr>
            <a:r>
              <a:rPr lang="en-US" sz="2400" dirty="0"/>
              <a:t>Dr. </a:t>
            </a:r>
            <a:r>
              <a:rPr lang="en-US" sz="2400" dirty="0" err="1"/>
              <a:t>Poehlman</a:t>
            </a:r>
            <a:r>
              <a:rPr lang="en-US" sz="2400" dirty="0"/>
              <a:t> sentenced to jail term of one year and a day based on admission to one felony count and ordered to a federal prison work camp in Maryland</a:t>
            </a:r>
          </a:p>
          <a:p>
            <a:pPr marL="285750" indent="-285750">
              <a:buFont typeface="Arial" panose="020B0604020202020204" pitchFamily="34" charset="0"/>
              <a:buChar char="•"/>
            </a:pPr>
            <a:r>
              <a:rPr lang="en-US" sz="2400" dirty="0"/>
              <a:t>The whistleblower later filed a </a:t>
            </a:r>
            <a:r>
              <a:rPr lang="en-US" sz="2400" i="1" dirty="0"/>
              <a:t>qui tam </a:t>
            </a:r>
            <a:r>
              <a:rPr lang="en-US" sz="2400" dirty="0"/>
              <a:t>suit under Federal fraud laws and received a relator’s share of 12% ($22,000) of the Federal recovery of $180,000</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060" y="6109855"/>
            <a:ext cx="1742339" cy="627242"/>
          </a:xfrm>
          <a:prstGeom prst="rect">
            <a:avLst/>
          </a:prstGeom>
        </p:spPr>
      </p:pic>
    </p:spTree>
    <p:extLst>
      <p:ext uri="{BB962C8B-B14F-4D97-AF65-F5344CB8AC3E}">
        <p14:creationId xmlns:p14="http://schemas.microsoft.com/office/powerpoint/2010/main" val="82122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grant cover page0005"/>
          <p:cNvPicPr>
            <a:picLocks noChangeAspect="1" noChangeArrowheads="1"/>
          </p:cNvPicPr>
          <p:nvPr/>
        </p:nvPicPr>
        <p:blipFill>
          <a:blip r:embed="rId3" cstate="print"/>
          <a:srcRect/>
          <a:stretch>
            <a:fillRect/>
          </a:stretch>
        </p:blipFill>
        <p:spPr bwMode="auto">
          <a:xfrm>
            <a:off x="519545" y="961086"/>
            <a:ext cx="3993885" cy="4796542"/>
          </a:xfrm>
          <a:prstGeom prst="rect">
            <a:avLst/>
          </a:prstGeom>
          <a:noFill/>
        </p:spPr>
      </p:pic>
      <p:grpSp>
        <p:nvGrpSpPr>
          <p:cNvPr id="6" name="Group 5"/>
          <p:cNvGrpSpPr/>
          <p:nvPr/>
        </p:nvGrpSpPr>
        <p:grpSpPr>
          <a:xfrm>
            <a:off x="3234267" y="1287191"/>
            <a:ext cx="4936065" cy="3691209"/>
            <a:chOff x="2507634" y="-339072"/>
            <a:chExt cx="5675444" cy="3815018"/>
          </a:xfrm>
        </p:grpSpPr>
        <p:pic>
          <p:nvPicPr>
            <p:cNvPr id="77827" name="Picture 3" descr="EP Signature"/>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4741641" y="662359"/>
              <a:ext cx="2837280" cy="688812"/>
            </a:xfrm>
            <a:prstGeom prst="rect">
              <a:avLst/>
            </a:prstGeom>
            <a:noFill/>
            <a:ln w="9525">
              <a:solidFill>
                <a:srgbClr val="FF0000"/>
              </a:solidFill>
              <a:miter lim="800000"/>
              <a:headEnd/>
              <a:tailEnd/>
            </a:ln>
          </p:spPr>
        </p:pic>
        <p:sp>
          <p:nvSpPr>
            <p:cNvPr id="77828" name="Text Box 4"/>
            <p:cNvSpPr txBox="1">
              <a:spLocks noChangeArrowheads="1"/>
            </p:cNvSpPr>
            <p:nvPr/>
          </p:nvSpPr>
          <p:spPr bwMode="auto">
            <a:xfrm>
              <a:off x="4634739" y="-339072"/>
              <a:ext cx="3548339" cy="887281"/>
            </a:xfrm>
            <a:prstGeom prst="rect">
              <a:avLst/>
            </a:prstGeom>
            <a:solidFill>
              <a:schemeClr val="accent2"/>
            </a:solidFill>
            <a:ln w="9525">
              <a:noFill/>
              <a:miter lim="800000"/>
              <a:headEnd/>
              <a:tailEnd/>
            </a:ln>
            <a:effectLst/>
          </p:spPr>
          <p:txBody>
            <a:bodyPr wrap="square">
              <a:spAutoFit/>
            </a:bodyPr>
            <a:lstStyle/>
            <a:p>
              <a:pPr eaLnBrk="1" hangingPunct="1">
                <a:spcBef>
                  <a:spcPct val="50000"/>
                </a:spcBef>
              </a:pPr>
              <a:r>
                <a:rPr lang="en-US" sz="1600" b="1" dirty="0">
                  <a:cs typeface="Arial" charset="0"/>
                </a:rPr>
                <a:t>This is what led Dr. Poehlman pleading guilty to a felony</a:t>
              </a:r>
            </a:p>
          </p:txBody>
        </p:sp>
        <p:sp>
          <p:nvSpPr>
            <p:cNvPr id="77830" name="Line 6"/>
            <p:cNvSpPr>
              <a:spLocks noChangeShapeType="1"/>
            </p:cNvSpPr>
            <p:nvPr/>
          </p:nvSpPr>
          <p:spPr bwMode="auto">
            <a:xfrm flipH="1">
              <a:off x="2507634" y="1247133"/>
              <a:ext cx="2355112" cy="2228813"/>
            </a:xfrm>
            <a:prstGeom prst="line">
              <a:avLst/>
            </a:prstGeom>
            <a:noFill/>
            <a:ln w="34925">
              <a:solidFill>
                <a:srgbClr val="92D050"/>
              </a:solidFill>
              <a:round/>
              <a:headEnd/>
              <a:tailEnd type="triangle" w="lg" len="lg"/>
            </a:ln>
            <a:effectLst/>
          </p:spPr>
          <p:txBody>
            <a:bodyPr/>
            <a:lstStyle/>
            <a:p>
              <a:endParaRPr lang="en-US" dirty="0"/>
            </a:p>
          </p:txBody>
        </p:sp>
      </p:grpSp>
      <p:grpSp>
        <p:nvGrpSpPr>
          <p:cNvPr id="10" name="Group 9"/>
          <p:cNvGrpSpPr/>
          <p:nvPr/>
        </p:nvGrpSpPr>
        <p:grpSpPr>
          <a:xfrm>
            <a:off x="2166285" y="3384372"/>
            <a:ext cx="9238316" cy="2336024"/>
            <a:chOff x="2166285" y="3384372"/>
            <a:chExt cx="9238316" cy="2336024"/>
          </a:xfrm>
        </p:grpSpPr>
        <p:sp>
          <p:nvSpPr>
            <p:cNvPr id="5" name="Oval 4"/>
            <p:cNvSpPr/>
            <p:nvPr/>
          </p:nvSpPr>
          <p:spPr>
            <a:xfrm>
              <a:off x="2166285" y="4677623"/>
              <a:ext cx="1728979" cy="68177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834467" y="3384372"/>
              <a:ext cx="6570134" cy="2336024"/>
            </a:xfrm>
            <a:prstGeom prst="rect">
              <a:avLst/>
            </a:prstGeom>
          </p:spPr>
          <p:txBody>
            <a:bodyPr wrap="square">
              <a:spAutoFit/>
            </a:bodyPr>
            <a:lstStyle/>
            <a:p>
              <a:pPr>
                <a:lnSpc>
                  <a:spcPct val="90000"/>
                </a:lnSpc>
              </a:pPr>
              <a:r>
                <a:rPr lang="en-US" dirty="0"/>
                <a:t>Assurance on application form PHS 398, #15</a:t>
              </a:r>
            </a:p>
            <a:p>
              <a:pPr>
                <a:lnSpc>
                  <a:spcPct val="90000"/>
                </a:lnSpc>
              </a:pPr>
              <a:r>
                <a:rPr lang="en-US" dirty="0"/>
                <a:t>Principal Investigator/Program Director Assurance</a:t>
              </a:r>
              <a:r>
                <a:rPr lang="en-US" dirty="0">
                  <a:solidFill>
                    <a:srgbClr val="FF0000"/>
                  </a:solidFill>
                </a:rPr>
                <a:t>:  </a:t>
              </a:r>
              <a:r>
                <a:rPr lang="en-US" dirty="0">
                  <a:solidFill>
                    <a:srgbClr val="FFC000"/>
                  </a:solidFill>
                </a:rPr>
                <a:t>I certify that the statements herein are true, complete and accurate to the best of my knowledge.  I am aware that any false, fictitious, or fraudulent statements or claims may subject me to criminal, civil, or administrative penalties.  </a:t>
              </a:r>
              <a:r>
                <a:rPr lang="en-US" dirty="0"/>
                <a:t>I agree to accept responsibility for the scientific conduct of the project and to provide the required progress reports if a grant is awarded as a result of this application</a:t>
              </a:r>
            </a:p>
          </p:txBody>
        </p:sp>
      </p:grpSp>
      <p:sp>
        <p:nvSpPr>
          <p:cNvPr id="8" name="Title 7"/>
          <p:cNvSpPr>
            <a:spLocks noGrp="1"/>
          </p:cNvSpPr>
          <p:nvPr>
            <p:ph type="title"/>
          </p:nvPr>
        </p:nvSpPr>
        <p:spPr>
          <a:xfrm>
            <a:off x="304476" y="160015"/>
            <a:ext cx="8722207" cy="678559"/>
          </a:xfrm>
        </p:spPr>
        <p:txBody>
          <a:bodyPr>
            <a:normAutofit/>
          </a:bodyPr>
          <a:lstStyle/>
          <a:p>
            <a:r>
              <a:rPr lang="en-US" dirty="0">
                <a:latin typeface="Calibri" panose="020F0502020204030204" pitchFamily="34" charset="0"/>
                <a:cs typeface="Calibri" panose="020F0502020204030204" pitchFamily="34" charset="0"/>
              </a:rPr>
              <a:t>What Made Dr. </a:t>
            </a:r>
            <a:r>
              <a:rPr lang="en-US" dirty="0" err="1">
                <a:latin typeface="Calibri" panose="020F0502020204030204" pitchFamily="34" charset="0"/>
                <a:cs typeface="Calibri" panose="020F0502020204030204" pitchFamily="34" charset="0"/>
              </a:rPr>
              <a:t>Poehlman</a:t>
            </a:r>
            <a:r>
              <a:rPr lang="en-US" dirty="0">
                <a:latin typeface="Calibri" panose="020F0502020204030204" pitchFamily="34" charset="0"/>
                <a:cs typeface="Calibri" panose="020F0502020204030204" pitchFamily="34" charset="0"/>
              </a:rPr>
              <a:t> Plead Guilty to a Felony?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1200" y="6023865"/>
            <a:ext cx="1981200" cy="713232"/>
          </a:xfrm>
          <a:prstGeom prst="rect">
            <a:avLst/>
          </a:prstGeom>
        </p:spPr>
      </p:pic>
    </p:spTree>
    <p:extLst>
      <p:ext uri="{BB962C8B-B14F-4D97-AF65-F5344CB8AC3E}">
        <p14:creationId xmlns:p14="http://schemas.microsoft.com/office/powerpoint/2010/main" val="267612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13" y="59813"/>
            <a:ext cx="10972800" cy="638277"/>
          </a:xfrm>
        </p:spPr>
        <p:txBody>
          <a:bodyPr/>
          <a:lstStyle/>
          <a:p>
            <a:r>
              <a:rPr lang="en-US" dirty="0">
                <a:latin typeface="Calibri" panose="020F0502020204030204" pitchFamily="34" charset="0"/>
                <a:cs typeface="Calibri" panose="020F0502020204030204" pitchFamily="34" charset="0"/>
              </a:rPr>
              <a:t>ORI and National Science Foundation (NSF)</a:t>
            </a:r>
          </a:p>
        </p:txBody>
      </p:sp>
      <p:sp>
        <p:nvSpPr>
          <p:cNvPr id="5" name="Content Placeholder 1"/>
          <p:cNvSpPr txBox="1">
            <a:spLocks/>
          </p:cNvSpPr>
          <p:nvPr/>
        </p:nvSpPr>
        <p:spPr>
          <a:xfrm>
            <a:off x="884904" y="698090"/>
            <a:ext cx="10677832" cy="52405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125000"/>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Responsible for intake/assessment of allegations</a:t>
            </a:r>
          </a:p>
          <a:p>
            <a:pPr lvl="1">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Refer matters to university for investigation</a:t>
            </a:r>
          </a:p>
          <a:p>
            <a:pPr lvl="1">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Make recommendations regarding administrative actions</a:t>
            </a:r>
          </a:p>
          <a:p>
            <a:pPr lvl="1">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Work together on matters of joint jurisdiction</a:t>
            </a:r>
          </a:p>
          <a:p>
            <a:pPr marL="457200" lvl="1" indent="0">
              <a:buFont typeface="Arial" pitchFamily="34" charset="0"/>
              <a:buNone/>
            </a:pPr>
            <a:r>
              <a:rPr lang="en-US" sz="2400" b="1" dirty="0">
                <a:solidFill>
                  <a:prstClr val="black"/>
                </a:solidFill>
                <a:latin typeface="Calibri" panose="020F0502020204030204" pitchFamily="34" charset="0"/>
                <a:cs typeface="Calibri" panose="020F0502020204030204" pitchFamily="34" charset="0"/>
              </a:rPr>
              <a:t>		ORI						NSF</a:t>
            </a:r>
          </a:p>
          <a:p>
            <a:pPr lvl="1">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Negotiates Voluntary Settlements	Refers settlement requests to NSF OIG</a:t>
            </a:r>
          </a:p>
          <a:p>
            <a:pPr lvl="1">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Oversees grantee investigations	Ability to independently investigate</a:t>
            </a:r>
          </a:p>
          <a:p>
            <a:pPr lvl="1">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Not a law enforcement agency		LE agency with subpoena authority</a:t>
            </a:r>
          </a:p>
          <a:p>
            <a:pPr marL="457200" lvl="1" indent="0">
              <a:buNone/>
            </a:pPr>
            <a:r>
              <a:rPr lang="en-US" sz="2400" dirty="0">
                <a:solidFill>
                  <a:prstClr val="black"/>
                </a:solidFill>
                <a:latin typeface="Calibri" panose="020F0502020204030204" pitchFamily="34" charset="0"/>
                <a:cs typeface="Calibri" panose="020F0502020204030204" pitchFamily="34" charset="0"/>
              </a:rPr>
              <a:t>						Search warrant capability (criminal)</a:t>
            </a:r>
          </a:p>
          <a:p>
            <a:pPr lvl="1">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	Division of Education/Integrity	Limited outreach by investigative staff</a:t>
            </a:r>
          </a:p>
          <a:p>
            <a:pPr lvl="1">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	Publishes all findings with names       All closeouts online but names</a:t>
            </a:r>
          </a:p>
          <a:p>
            <a:pPr marL="457200" lvl="1" indent="0">
              <a:buNone/>
            </a:pPr>
            <a:r>
              <a:rPr lang="en-US" sz="2400" dirty="0">
                <a:solidFill>
                  <a:prstClr val="black"/>
                </a:solidFill>
                <a:latin typeface="Calibri" panose="020F0502020204030204" pitchFamily="34" charset="0"/>
                <a:cs typeface="Calibri" panose="020F0502020204030204" pitchFamily="34" charset="0"/>
              </a:rPr>
              <a:t>    						redacted except in debarment cases</a:t>
            </a:r>
            <a:r>
              <a:rPr lang="en-US" sz="2400"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4" name="Picture 3" descr="ORI_logo-round4-4"/>
          <p:cNvPicPr>
            <a:picLocks noChangeAspect="1" noChangeArrowheads="1"/>
          </p:cNvPicPr>
          <p:nvPr/>
        </p:nvPicPr>
        <p:blipFill>
          <a:blip r:embed="rId3" cstate="print"/>
          <a:srcRect l="3305" t="8815" r="5785" b="16254"/>
          <a:stretch>
            <a:fillRect/>
          </a:stretch>
        </p:blipFill>
        <p:spPr bwMode="auto">
          <a:xfrm>
            <a:off x="9755687" y="6041362"/>
            <a:ext cx="2245558" cy="610139"/>
          </a:xfrm>
          <a:prstGeom prst="rect">
            <a:avLst/>
          </a:prstGeom>
          <a:noFill/>
          <a:ln w="9525">
            <a:noFill/>
            <a:miter lim="800000"/>
            <a:headEnd/>
            <a:tailEnd/>
          </a:ln>
        </p:spPr>
      </p:pic>
    </p:spTree>
    <p:extLst>
      <p:ext uri="{BB962C8B-B14F-4D97-AF65-F5344CB8AC3E}">
        <p14:creationId xmlns:p14="http://schemas.microsoft.com/office/powerpoint/2010/main" val="4004051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136" y="1047945"/>
            <a:ext cx="4611330" cy="47474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594649" y="167462"/>
            <a:ext cx="3150221" cy="338554"/>
          </a:xfrm>
          <a:prstGeom prst="rect">
            <a:avLst/>
          </a:prstGeom>
          <a:noFill/>
          <a:ln>
            <a:solidFill>
              <a:schemeClr val="tx1"/>
            </a:solidFill>
          </a:ln>
        </p:spPr>
        <p:txBody>
          <a:bodyPr wrap="none" rtlCol="0">
            <a:spAutoFit/>
          </a:bodyPr>
          <a:lstStyle/>
          <a:p>
            <a:r>
              <a:rPr lang="en-US" sz="1600" dirty="0"/>
              <a:t>ORI website http://ori.hhs.gov/</a:t>
            </a:r>
          </a:p>
        </p:txBody>
      </p:sp>
      <p:pic>
        <p:nvPicPr>
          <p:cNvPr id="419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521" y="1067787"/>
            <a:ext cx="4056898" cy="45890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574454" y="606122"/>
            <a:ext cx="2549759" cy="923330"/>
          </a:xfrm>
          <a:prstGeom prst="rect">
            <a:avLst/>
          </a:prstGeom>
          <a:noFill/>
        </p:spPr>
        <p:txBody>
          <a:bodyPr wrap="square" rtlCol="0">
            <a:spAutoFit/>
          </a:bodyPr>
          <a:lstStyle/>
          <a:p>
            <a:r>
              <a:rPr lang="en-US" dirty="0"/>
              <a:t>Educational videos</a:t>
            </a:r>
          </a:p>
          <a:p>
            <a:r>
              <a:rPr lang="en-US" dirty="0"/>
              <a:t>Case Summaries</a:t>
            </a:r>
          </a:p>
          <a:p>
            <a:r>
              <a:rPr lang="en-US" dirty="0"/>
              <a:t>Forensic droplets</a:t>
            </a:r>
          </a:p>
        </p:txBody>
      </p:sp>
      <p:sp>
        <p:nvSpPr>
          <p:cNvPr id="3" name="Title 2"/>
          <p:cNvSpPr>
            <a:spLocks noGrp="1"/>
          </p:cNvSpPr>
          <p:nvPr>
            <p:ph type="title"/>
          </p:nvPr>
        </p:nvSpPr>
        <p:spPr>
          <a:xfrm>
            <a:off x="490521" y="167462"/>
            <a:ext cx="4868060" cy="566057"/>
          </a:xfrm>
        </p:spPr>
        <p:txBody>
          <a:bodyPr>
            <a:normAutofit/>
          </a:bodyPr>
          <a:lstStyle/>
          <a:p>
            <a:r>
              <a:rPr lang="en-US" dirty="0">
                <a:latin typeface="Calibri" panose="020F0502020204030204" pitchFamily="34" charset="0"/>
                <a:cs typeface="Calibri" panose="020F0502020204030204" pitchFamily="34" charset="0"/>
              </a:rPr>
              <a:t>ORI Resources</a:t>
            </a:r>
          </a:p>
        </p:txBody>
      </p:sp>
      <p:pic>
        <p:nvPicPr>
          <p:cNvPr id="7" name="Picture 6" descr="ORI_logo-round4-4"/>
          <p:cNvPicPr>
            <a:picLocks noChangeAspect="1" noChangeArrowheads="1"/>
          </p:cNvPicPr>
          <p:nvPr/>
        </p:nvPicPr>
        <p:blipFill>
          <a:blip r:embed="rId5" cstate="print"/>
          <a:srcRect l="3305" t="8815" r="5785" b="16254"/>
          <a:stretch>
            <a:fillRect/>
          </a:stretch>
        </p:blipFill>
        <p:spPr bwMode="auto">
          <a:xfrm>
            <a:off x="9820550" y="6114191"/>
            <a:ext cx="2245558" cy="610139"/>
          </a:xfrm>
          <a:prstGeom prst="rect">
            <a:avLst/>
          </a:prstGeom>
          <a:noFill/>
          <a:ln w="9525">
            <a:noFill/>
            <a:miter lim="800000"/>
            <a:headEnd/>
            <a:tailEnd/>
          </a:ln>
        </p:spPr>
      </p:pic>
    </p:spTree>
    <p:extLst>
      <p:ext uri="{BB962C8B-B14F-4D97-AF65-F5344CB8AC3E}">
        <p14:creationId xmlns:p14="http://schemas.microsoft.com/office/powerpoint/2010/main" val="26746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500" fill="hold"/>
                                        <p:tgtEl>
                                          <p:spTgt spid="41989"/>
                                        </p:tgtEl>
                                        <p:attrNameLst>
                                          <p:attrName>ppt_x</p:attrName>
                                        </p:attrNameLst>
                                      </p:cBhvr>
                                      <p:tavLst>
                                        <p:tav tm="0">
                                          <p:val>
                                            <p:strVal val="#ppt_x"/>
                                          </p:val>
                                        </p:tav>
                                        <p:tav tm="100000">
                                          <p:val>
                                            <p:strVal val="#ppt_x"/>
                                          </p:val>
                                        </p:tav>
                                      </p:tavLst>
                                    </p:anim>
                                    <p:anim calcmode="lin" valueType="num">
                                      <p:cBhvr additive="base">
                                        <p:cTn id="8"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8"/>
                                        </p:tgtEl>
                                        <p:attrNameLst>
                                          <p:attrName>style.visibility</p:attrName>
                                        </p:attrNameLst>
                                      </p:cBhvr>
                                      <p:to>
                                        <p:strVal val="visible"/>
                                      </p:to>
                                    </p:set>
                                    <p:anim calcmode="lin" valueType="num">
                                      <p:cBhvr additive="base">
                                        <p:cTn id="13" dur="500" fill="hold"/>
                                        <p:tgtEl>
                                          <p:spTgt spid="41988"/>
                                        </p:tgtEl>
                                        <p:attrNameLst>
                                          <p:attrName>ppt_x</p:attrName>
                                        </p:attrNameLst>
                                      </p:cBhvr>
                                      <p:tavLst>
                                        <p:tav tm="0">
                                          <p:val>
                                            <p:strVal val="#ppt_x"/>
                                          </p:val>
                                        </p:tav>
                                        <p:tav tm="100000">
                                          <p:val>
                                            <p:strVal val="#ppt_x"/>
                                          </p:val>
                                        </p:tav>
                                      </p:tavLst>
                                    </p:anim>
                                    <p:anim calcmode="lin" valueType="num">
                                      <p:cBhvr additive="base">
                                        <p:cTn id="14"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Text Box 2"/>
          <p:cNvSpPr txBox="1">
            <a:spLocks noChangeArrowheads="1"/>
          </p:cNvSpPr>
          <p:nvPr/>
        </p:nvSpPr>
        <p:spPr bwMode="auto">
          <a:xfrm>
            <a:off x="629265" y="4338638"/>
            <a:ext cx="11208773" cy="1569660"/>
          </a:xfrm>
          <a:prstGeom prst="rect">
            <a:avLst/>
          </a:prstGeom>
          <a:noFill/>
          <a:ln w="9525">
            <a:noFill/>
            <a:miter lim="800000"/>
            <a:headEnd/>
            <a:tailEnd/>
          </a:ln>
        </p:spPr>
        <p:txBody>
          <a:bodyPr wrap="square">
            <a:spAutoFit/>
          </a:bodyPr>
          <a:lstStyle/>
          <a:p>
            <a:pPr>
              <a:buFontTx/>
              <a:buChar char="•"/>
            </a:pPr>
            <a:r>
              <a:rPr lang="en-US" sz="2400" dirty="0">
                <a:latin typeface="Calibri" panose="020F0502020204030204" pitchFamily="34" charset="0"/>
                <a:cs typeface="Calibri" panose="020F0502020204030204" pitchFamily="34" charset="0"/>
              </a:rPr>
              <a:t> Data with more digits than others in a spreadsheet may reveal an additional calculation</a:t>
            </a:r>
          </a:p>
          <a:p>
            <a:pPr>
              <a:buFontTx/>
              <a:buChar char="•"/>
            </a:pPr>
            <a:r>
              <a:rPr lang="en-US" sz="2400" dirty="0">
                <a:latin typeface="Calibri" panose="020F0502020204030204" pitchFamily="34" charset="0"/>
                <a:cs typeface="Calibri" panose="020F0502020204030204" pitchFamily="34" charset="0"/>
              </a:rPr>
              <a:t> Found numbers in columns 3 and 6 were fabricated</a:t>
            </a:r>
          </a:p>
          <a:p>
            <a:r>
              <a:rPr lang="en-US" sz="2400" dirty="0">
                <a:latin typeface="Calibri" panose="020F0502020204030204" pitchFamily="34" charset="0"/>
                <a:cs typeface="Calibri" panose="020F0502020204030204" pitchFamily="34" charset="0"/>
              </a:rPr>
              <a:t>	Mean columns 1 + 2 = column 3</a:t>
            </a:r>
          </a:p>
          <a:p>
            <a:r>
              <a:rPr lang="en-US" sz="2400" dirty="0">
                <a:latin typeface="Calibri" panose="020F0502020204030204" pitchFamily="34" charset="0"/>
                <a:cs typeface="Calibri" panose="020F0502020204030204" pitchFamily="34" charset="0"/>
              </a:rPr>
              <a:t>	Mean columns 4 + 5 = column 6	</a:t>
            </a:r>
            <a:r>
              <a:rPr lang="en-US" sz="2400" dirty="0">
                <a:solidFill>
                  <a:prstClr val="white"/>
                </a:solidFill>
                <a:latin typeface="Calibri" panose="020F0502020204030204" pitchFamily="34" charset="0"/>
                <a:cs typeface="Calibri" panose="020F0502020204030204" pitchFamily="34" charset="0"/>
              </a:rPr>
              <a:t>	</a:t>
            </a:r>
          </a:p>
        </p:txBody>
      </p:sp>
      <p:grpSp>
        <p:nvGrpSpPr>
          <p:cNvPr id="7" name="Group 17"/>
          <p:cNvGrpSpPr>
            <a:grpSpLocks/>
          </p:cNvGrpSpPr>
          <p:nvPr/>
        </p:nvGrpSpPr>
        <p:grpSpPr bwMode="auto">
          <a:xfrm>
            <a:off x="2839243" y="850299"/>
            <a:ext cx="5967413" cy="3398838"/>
            <a:chOff x="816" y="727"/>
            <a:chExt cx="3759" cy="2141"/>
          </a:xfrm>
        </p:grpSpPr>
        <p:graphicFrame>
          <p:nvGraphicFramePr>
            <p:cNvPr id="662531" name="Object 3"/>
            <p:cNvGraphicFramePr>
              <a:graphicFrameLocks noChangeAspect="1"/>
            </p:cNvGraphicFramePr>
            <p:nvPr>
              <p:extLst/>
            </p:nvPr>
          </p:nvGraphicFramePr>
          <p:xfrm>
            <a:off x="816" y="727"/>
            <a:ext cx="3759" cy="2008"/>
          </p:xfrm>
          <a:graphic>
            <a:graphicData uri="http://schemas.openxmlformats.org/presentationml/2006/ole">
              <mc:AlternateContent xmlns:mc="http://schemas.openxmlformats.org/markup-compatibility/2006">
                <mc:Choice xmlns:v="urn:schemas-microsoft-com:vml" Requires="v">
                  <p:oleObj spid="_x0000_s26630" name="Image" r:id="rId4" imgW="4269895" imgH="2523535" progId="">
                    <p:embed/>
                  </p:oleObj>
                </mc:Choice>
                <mc:Fallback>
                  <p:oleObj name="Image" r:id="rId4" imgW="4269895" imgH="2523535" progId="">
                    <p:embed/>
                    <p:pic>
                      <p:nvPicPr>
                        <p:cNvPr id="66253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 y="727"/>
                          <a:ext cx="3759" cy="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2549" name="Text Box 4"/>
            <p:cNvSpPr txBox="1">
              <a:spLocks noChangeArrowheads="1"/>
            </p:cNvSpPr>
            <p:nvPr/>
          </p:nvSpPr>
          <p:spPr bwMode="auto">
            <a:xfrm>
              <a:off x="816" y="2695"/>
              <a:ext cx="3179" cy="173"/>
            </a:xfrm>
            <a:prstGeom prst="rect">
              <a:avLst/>
            </a:prstGeom>
            <a:noFill/>
            <a:ln w="9525">
              <a:noFill/>
              <a:miter lim="800000"/>
              <a:headEnd/>
              <a:tailEnd/>
            </a:ln>
          </p:spPr>
          <p:txBody>
            <a:bodyPr wrap="none">
              <a:spAutoFit/>
            </a:bodyPr>
            <a:lstStyle/>
            <a:p>
              <a:r>
                <a:rPr lang="en-US" sz="1200" b="1" dirty="0">
                  <a:latin typeface="Arial" charset="0"/>
                  <a:cs typeface="Arial" charset="0"/>
                </a:rPr>
                <a:t>From: </a:t>
              </a:r>
              <a:r>
                <a:rPr lang="en-US" sz="1200" b="1" dirty="0" err="1">
                  <a:latin typeface="Arial" charset="0"/>
                  <a:cs typeface="Arial" charset="0"/>
                </a:rPr>
                <a:t>Mosimann</a:t>
              </a:r>
              <a:r>
                <a:rPr lang="en-US" sz="1200" b="1" dirty="0">
                  <a:latin typeface="Arial" charset="0"/>
                  <a:cs typeface="Arial" charset="0"/>
                </a:rPr>
                <a:t>, </a:t>
              </a:r>
              <a:r>
                <a:rPr lang="en-US" sz="1200" b="1" i="1" dirty="0">
                  <a:latin typeface="Arial" charset="0"/>
                  <a:cs typeface="Arial" charset="0"/>
                </a:rPr>
                <a:t>et.al.</a:t>
              </a:r>
              <a:r>
                <a:rPr lang="en-US" sz="1200" b="1" dirty="0">
                  <a:latin typeface="Arial" charset="0"/>
                  <a:cs typeface="Arial" charset="0"/>
                </a:rPr>
                <a:t>, Accountability in Research, 9: 75-92, 2002.</a:t>
              </a:r>
              <a:r>
                <a:rPr lang="en-US" sz="1200" dirty="0">
                  <a:latin typeface="Arial" charset="0"/>
                  <a:cs typeface="Arial" charset="0"/>
                </a:rPr>
                <a:t> </a:t>
              </a:r>
            </a:p>
          </p:txBody>
        </p:sp>
      </p:grpSp>
      <p:grpSp>
        <p:nvGrpSpPr>
          <p:cNvPr id="8" name="Group 20"/>
          <p:cNvGrpSpPr>
            <a:grpSpLocks/>
          </p:cNvGrpSpPr>
          <p:nvPr/>
        </p:nvGrpSpPr>
        <p:grpSpPr bwMode="auto">
          <a:xfrm>
            <a:off x="5268913" y="2153620"/>
            <a:ext cx="3281362" cy="1408112"/>
            <a:chOff x="2359" y="1753"/>
            <a:chExt cx="2067" cy="887"/>
          </a:xfrm>
        </p:grpSpPr>
        <p:sp>
          <p:nvSpPr>
            <p:cNvPr id="2" name="Rectangle 5"/>
            <p:cNvSpPr>
              <a:spLocks noChangeArrowheads="1"/>
            </p:cNvSpPr>
            <p:nvPr/>
          </p:nvSpPr>
          <p:spPr bwMode="auto">
            <a:xfrm>
              <a:off x="2359" y="1753"/>
              <a:ext cx="422" cy="887"/>
            </a:xfrm>
            <a:prstGeom prst="rect">
              <a:avLst/>
            </a:prstGeom>
            <a:noFill/>
            <a:ln w="28575">
              <a:solidFill>
                <a:srgbClr val="0000FF"/>
              </a:solidFill>
              <a:miter lim="800000"/>
              <a:headEnd/>
              <a:tailEnd/>
            </a:ln>
          </p:spPr>
          <p:txBody>
            <a:bodyPr wrap="none" anchor="ctr"/>
            <a:lstStyle/>
            <a:p>
              <a:endParaRPr lang="en-US">
                <a:solidFill>
                  <a:prstClr val="black"/>
                </a:solidFill>
              </a:endParaRPr>
            </a:p>
          </p:txBody>
        </p:sp>
        <p:sp>
          <p:nvSpPr>
            <p:cNvPr id="3" name="Rectangle 6"/>
            <p:cNvSpPr>
              <a:spLocks noChangeArrowheads="1"/>
            </p:cNvSpPr>
            <p:nvPr/>
          </p:nvSpPr>
          <p:spPr bwMode="auto">
            <a:xfrm>
              <a:off x="4003" y="1753"/>
              <a:ext cx="423" cy="887"/>
            </a:xfrm>
            <a:prstGeom prst="rect">
              <a:avLst/>
            </a:prstGeom>
            <a:noFill/>
            <a:ln w="28575">
              <a:solidFill>
                <a:srgbClr val="0000FF"/>
              </a:solidFill>
              <a:miter lim="800000"/>
              <a:headEnd/>
              <a:tailEnd/>
            </a:ln>
          </p:spPr>
          <p:txBody>
            <a:bodyPr wrap="none" anchor="ctr"/>
            <a:lstStyle/>
            <a:p>
              <a:endParaRPr lang="en-US">
                <a:solidFill>
                  <a:prstClr val="black"/>
                </a:solidFill>
              </a:endParaRPr>
            </a:p>
          </p:txBody>
        </p:sp>
      </p:grpSp>
      <p:grpSp>
        <p:nvGrpSpPr>
          <p:cNvPr id="9" name="Group 19"/>
          <p:cNvGrpSpPr>
            <a:grpSpLocks/>
          </p:cNvGrpSpPr>
          <p:nvPr/>
        </p:nvGrpSpPr>
        <p:grpSpPr bwMode="auto">
          <a:xfrm>
            <a:off x="2209800" y="2157980"/>
            <a:ext cx="7086600" cy="473075"/>
            <a:chOff x="432" y="1700"/>
            <a:chExt cx="4464" cy="298"/>
          </a:xfrm>
        </p:grpSpPr>
        <p:sp>
          <p:nvSpPr>
            <p:cNvPr id="4" name="Line 7"/>
            <p:cNvSpPr>
              <a:spLocks noChangeShapeType="1"/>
            </p:cNvSpPr>
            <p:nvPr/>
          </p:nvSpPr>
          <p:spPr bwMode="auto">
            <a:xfrm>
              <a:off x="432" y="1846"/>
              <a:ext cx="470" cy="0"/>
            </a:xfrm>
            <a:prstGeom prst="line">
              <a:avLst/>
            </a:prstGeom>
            <a:noFill/>
            <a:ln w="28575">
              <a:solidFill>
                <a:srgbClr val="00CCFF"/>
              </a:solidFill>
              <a:round/>
              <a:headEnd/>
              <a:tailEnd type="triangle" w="med" len="med"/>
            </a:ln>
          </p:spPr>
          <p:txBody>
            <a:bodyPr/>
            <a:lstStyle/>
            <a:p>
              <a:endParaRPr lang="en-US">
                <a:solidFill>
                  <a:prstClr val="black"/>
                </a:solidFill>
              </a:endParaRPr>
            </a:p>
          </p:txBody>
        </p:sp>
        <p:sp>
          <p:nvSpPr>
            <p:cNvPr id="5" name="Text Box 8"/>
            <p:cNvSpPr txBox="1">
              <a:spLocks noChangeArrowheads="1"/>
            </p:cNvSpPr>
            <p:nvPr/>
          </p:nvSpPr>
          <p:spPr bwMode="auto">
            <a:xfrm>
              <a:off x="1673" y="1700"/>
              <a:ext cx="205" cy="239"/>
            </a:xfrm>
            <a:prstGeom prst="rect">
              <a:avLst/>
            </a:prstGeom>
            <a:noFill/>
            <a:ln w="9525">
              <a:noFill/>
              <a:miter lim="800000"/>
              <a:headEnd/>
              <a:tailEnd/>
            </a:ln>
          </p:spPr>
          <p:txBody>
            <a:bodyPr wrap="none">
              <a:spAutoFit/>
            </a:bodyPr>
            <a:lstStyle/>
            <a:p>
              <a:r>
                <a:rPr lang="en-US" sz="2800" b="1" baseline="-25000">
                  <a:solidFill>
                    <a:srgbClr val="0099FF"/>
                  </a:solidFill>
                  <a:latin typeface="Arial" charset="0"/>
                  <a:cs typeface="Arial" charset="0"/>
                </a:rPr>
                <a:t>+</a:t>
              </a:r>
            </a:p>
          </p:txBody>
        </p:sp>
        <p:sp>
          <p:nvSpPr>
            <p:cNvPr id="662543" name="Text Box 9"/>
            <p:cNvSpPr txBox="1">
              <a:spLocks noChangeArrowheads="1"/>
            </p:cNvSpPr>
            <p:nvPr/>
          </p:nvSpPr>
          <p:spPr bwMode="auto">
            <a:xfrm>
              <a:off x="2171" y="1761"/>
              <a:ext cx="200" cy="232"/>
            </a:xfrm>
            <a:prstGeom prst="rect">
              <a:avLst/>
            </a:prstGeom>
            <a:noFill/>
            <a:ln w="9525">
              <a:noFill/>
              <a:miter lim="800000"/>
              <a:headEnd/>
              <a:tailEnd/>
            </a:ln>
          </p:spPr>
          <p:txBody>
            <a:bodyPr wrap="none">
              <a:spAutoFit/>
            </a:bodyPr>
            <a:lstStyle/>
            <a:p>
              <a:r>
                <a:rPr lang="en-US" b="1">
                  <a:solidFill>
                    <a:srgbClr val="0099FF"/>
                  </a:solidFill>
                  <a:latin typeface="Arial" charset="0"/>
                  <a:cs typeface="Arial" charset="0"/>
                </a:rPr>
                <a:t>=</a:t>
              </a:r>
            </a:p>
          </p:txBody>
        </p:sp>
        <p:sp>
          <p:nvSpPr>
            <p:cNvPr id="662544" name="Text Box 10"/>
            <p:cNvSpPr txBox="1">
              <a:spLocks noChangeArrowheads="1"/>
            </p:cNvSpPr>
            <p:nvPr/>
          </p:nvSpPr>
          <p:spPr bwMode="auto">
            <a:xfrm>
              <a:off x="3298" y="1706"/>
              <a:ext cx="205" cy="240"/>
            </a:xfrm>
            <a:prstGeom prst="rect">
              <a:avLst/>
            </a:prstGeom>
            <a:noFill/>
            <a:ln w="9525">
              <a:noFill/>
              <a:miter lim="800000"/>
              <a:headEnd/>
              <a:tailEnd/>
            </a:ln>
          </p:spPr>
          <p:txBody>
            <a:bodyPr wrap="none">
              <a:spAutoFit/>
            </a:bodyPr>
            <a:lstStyle/>
            <a:p>
              <a:r>
                <a:rPr lang="en-US" sz="2800" b="1" baseline="-25000">
                  <a:solidFill>
                    <a:srgbClr val="0099FF"/>
                  </a:solidFill>
                  <a:latin typeface="Arial" charset="0"/>
                  <a:cs typeface="Arial" charset="0"/>
                </a:rPr>
                <a:t>+</a:t>
              </a:r>
            </a:p>
          </p:txBody>
        </p:sp>
        <p:sp>
          <p:nvSpPr>
            <p:cNvPr id="6" name="Text Box 11"/>
            <p:cNvSpPr txBox="1">
              <a:spLocks noChangeArrowheads="1"/>
            </p:cNvSpPr>
            <p:nvPr/>
          </p:nvSpPr>
          <p:spPr bwMode="auto">
            <a:xfrm>
              <a:off x="3796" y="1767"/>
              <a:ext cx="200" cy="231"/>
            </a:xfrm>
            <a:prstGeom prst="rect">
              <a:avLst/>
            </a:prstGeom>
            <a:noFill/>
            <a:ln w="9525">
              <a:noFill/>
              <a:miter lim="800000"/>
              <a:headEnd/>
              <a:tailEnd/>
            </a:ln>
          </p:spPr>
          <p:txBody>
            <a:bodyPr wrap="none">
              <a:spAutoFit/>
            </a:bodyPr>
            <a:lstStyle/>
            <a:p>
              <a:r>
                <a:rPr lang="en-US" b="1">
                  <a:solidFill>
                    <a:srgbClr val="0099FF"/>
                  </a:solidFill>
                  <a:latin typeface="Arial" charset="0"/>
                  <a:cs typeface="Arial" charset="0"/>
                </a:rPr>
                <a:t>=</a:t>
              </a:r>
            </a:p>
          </p:txBody>
        </p:sp>
        <p:sp>
          <p:nvSpPr>
            <p:cNvPr id="662546" name="Line 12"/>
            <p:cNvSpPr>
              <a:spLocks noChangeShapeType="1"/>
            </p:cNvSpPr>
            <p:nvPr/>
          </p:nvSpPr>
          <p:spPr bwMode="auto">
            <a:xfrm flipH="1">
              <a:off x="4426" y="1846"/>
              <a:ext cx="470" cy="0"/>
            </a:xfrm>
            <a:prstGeom prst="line">
              <a:avLst/>
            </a:prstGeom>
            <a:noFill/>
            <a:ln w="28575">
              <a:solidFill>
                <a:srgbClr val="00CCFF"/>
              </a:solidFill>
              <a:round/>
              <a:headEnd/>
              <a:tailEnd type="triangle" w="med" len="med"/>
            </a:ln>
          </p:spPr>
          <p:txBody>
            <a:bodyPr/>
            <a:lstStyle/>
            <a:p>
              <a:endParaRPr lang="en-US">
                <a:solidFill>
                  <a:prstClr val="black"/>
                </a:solidFill>
              </a:endParaRPr>
            </a:p>
          </p:txBody>
        </p:sp>
      </p:grpSp>
      <p:grpSp>
        <p:nvGrpSpPr>
          <p:cNvPr id="10" name="Group 22"/>
          <p:cNvGrpSpPr>
            <a:grpSpLocks/>
          </p:cNvGrpSpPr>
          <p:nvPr/>
        </p:nvGrpSpPr>
        <p:grpSpPr bwMode="auto">
          <a:xfrm>
            <a:off x="5740400" y="2292347"/>
            <a:ext cx="2757488" cy="1270001"/>
            <a:chOff x="2656" y="1444"/>
            <a:chExt cx="1737" cy="800"/>
          </a:xfrm>
        </p:grpSpPr>
        <p:sp>
          <p:nvSpPr>
            <p:cNvPr id="662539" name="Rectangle 20"/>
            <p:cNvSpPr>
              <a:spLocks noChangeArrowheads="1"/>
            </p:cNvSpPr>
            <p:nvPr/>
          </p:nvSpPr>
          <p:spPr bwMode="auto">
            <a:xfrm>
              <a:off x="2656" y="1444"/>
              <a:ext cx="104" cy="800"/>
            </a:xfrm>
            <a:prstGeom prst="rect">
              <a:avLst/>
            </a:prstGeom>
            <a:noFill/>
            <a:ln w="28575">
              <a:solidFill>
                <a:srgbClr val="FF0000"/>
              </a:solidFill>
              <a:miter lim="800000"/>
              <a:headEnd/>
              <a:tailEnd/>
            </a:ln>
          </p:spPr>
          <p:txBody>
            <a:bodyPr wrap="none" anchor="ctr"/>
            <a:lstStyle/>
            <a:p>
              <a:endParaRPr lang="en-US">
                <a:solidFill>
                  <a:prstClr val="black"/>
                </a:solidFill>
              </a:endParaRPr>
            </a:p>
          </p:txBody>
        </p:sp>
        <p:sp>
          <p:nvSpPr>
            <p:cNvPr id="662540" name="Rectangle 21"/>
            <p:cNvSpPr>
              <a:spLocks noChangeArrowheads="1"/>
            </p:cNvSpPr>
            <p:nvPr/>
          </p:nvSpPr>
          <p:spPr bwMode="auto">
            <a:xfrm>
              <a:off x="4289" y="1444"/>
              <a:ext cx="104" cy="800"/>
            </a:xfrm>
            <a:prstGeom prst="rect">
              <a:avLst/>
            </a:prstGeom>
            <a:noFill/>
            <a:ln w="28575">
              <a:solidFill>
                <a:srgbClr val="FF0000"/>
              </a:solidFill>
              <a:miter lim="800000"/>
              <a:headEnd/>
              <a:tailEnd/>
            </a:ln>
          </p:spPr>
          <p:txBody>
            <a:bodyPr wrap="none" anchor="ctr"/>
            <a:lstStyle/>
            <a:p>
              <a:endParaRPr lang="en-US">
                <a:solidFill>
                  <a:prstClr val="black"/>
                </a:solidFill>
              </a:endParaRPr>
            </a:p>
          </p:txBody>
        </p:sp>
      </p:grpSp>
      <p:sp>
        <p:nvSpPr>
          <p:cNvPr id="12" name="Title 11"/>
          <p:cNvSpPr>
            <a:spLocks noGrp="1"/>
          </p:cNvSpPr>
          <p:nvPr>
            <p:ph type="title"/>
          </p:nvPr>
        </p:nvSpPr>
        <p:spPr>
          <a:xfrm>
            <a:off x="157831" y="184040"/>
            <a:ext cx="5968256" cy="566740"/>
          </a:xfrm>
        </p:spPr>
        <p:txBody>
          <a:bodyPr>
            <a:normAutofit/>
          </a:bodyPr>
          <a:lstStyle/>
          <a:p>
            <a:r>
              <a:rPr lang="en-US" dirty="0">
                <a:latin typeface="Calibri" panose="020F0502020204030204" pitchFamily="34" charset="0"/>
                <a:cs typeface="Calibri" panose="020F0502020204030204" pitchFamily="34" charset="0"/>
              </a:rPr>
              <a:t>Numerical Data Inconsistencies</a:t>
            </a:r>
          </a:p>
        </p:txBody>
      </p:sp>
      <p:pic>
        <p:nvPicPr>
          <p:cNvPr id="20" name="Picture 19" descr="ORI_logo-round4-4"/>
          <p:cNvPicPr>
            <a:picLocks noChangeAspect="1" noChangeArrowheads="1"/>
          </p:cNvPicPr>
          <p:nvPr/>
        </p:nvPicPr>
        <p:blipFill>
          <a:blip r:embed="rId6" cstate="print"/>
          <a:srcRect l="3305" t="8815" r="5785" b="16254"/>
          <a:stretch>
            <a:fillRect/>
          </a:stretch>
        </p:blipFill>
        <p:spPr bwMode="auto">
          <a:xfrm>
            <a:off x="9486253" y="5997799"/>
            <a:ext cx="2245558" cy="610139"/>
          </a:xfrm>
          <a:prstGeom prst="rect">
            <a:avLst/>
          </a:prstGeom>
          <a:noFill/>
          <a:ln w="9525">
            <a:noFill/>
            <a:miter lim="800000"/>
            <a:headEnd/>
            <a:tailEnd/>
          </a:ln>
        </p:spPr>
      </p:pic>
    </p:spTree>
    <p:extLst>
      <p:ext uri="{BB962C8B-B14F-4D97-AF65-F5344CB8AC3E}">
        <p14:creationId xmlns:p14="http://schemas.microsoft.com/office/powerpoint/2010/main" val="314741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530">
                                            <p:txEl>
                                              <p:pRg st="0" end="0"/>
                                            </p:txEl>
                                          </p:spTgt>
                                        </p:tgtEl>
                                        <p:attrNameLst>
                                          <p:attrName>style.visibility</p:attrName>
                                        </p:attrNameLst>
                                      </p:cBhvr>
                                      <p:to>
                                        <p:strVal val="visible"/>
                                      </p:to>
                                    </p:set>
                                    <p:animEffect transition="in" filter="fade">
                                      <p:cBhvr>
                                        <p:cTn id="17" dur="500"/>
                                        <p:tgtEl>
                                          <p:spTgt spid="6625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2530">
                                            <p:txEl>
                                              <p:pRg st="1" end="1"/>
                                            </p:txEl>
                                          </p:spTgt>
                                        </p:tgtEl>
                                        <p:attrNameLst>
                                          <p:attrName>style.visibility</p:attrName>
                                        </p:attrNameLst>
                                      </p:cBhvr>
                                      <p:to>
                                        <p:strVal val="visible"/>
                                      </p:to>
                                    </p:set>
                                    <p:animEffect transition="in" filter="fade">
                                      <p:cBhvr>
                                        <p:cTn id="37" dur="500"/>
                                        <p:tgtEl>
                                          <p:spTgt spid="662530">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62530">
                                            <p:txEl>
                                              <p:pRg st="2" end="2"/>
                                            </p:txEl>
                                          </p:spTgt>
                                        </p:tgtEl>
                                        <p:attrNameLst>
                                          <p:attrName>style.visibility</p:attrName>
                                        </p:attrNameLst>
                                      </p:cBhvr>
                                      <p:to>
                                        <p:strVal val="visible"/>
                                      </p:to>
                                    </p:set>
                                    <p:animEffect transition="in" filter="fade">
                                      <p:cBhvr>
                                        <p:cTn id="40" dur="500"/>
                                        <p:tgtEl>
                                          <p:spTgt spid="662530">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62530">
                                            <p:txEl>
                                              <p:pRg st="3" end="3"/>
                                            </p:txEl>
                                          </p:spTgt>
                                        </p:tgtEl>
                                        <p:attrNameLst>
                                          <p:attrName>style.visibility</p:attrName>
                                        </p:attrNameLst>
                                      </p:cBhvr>
                                      <p:to>
                                        <p:strVal val="visible"/>
                                      </p:to>
                                    </p:set>
                                    <p:animEffect transition="in" filter="fade">
                                      <p:cBhvr>
                                        <p:cTn id="43" dur="500"/>
                                        <p:tgtEl>
                                          <p:spTgt spid="6625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1696"/>
          <a:stretch/>
        </p:blipFill>
        <p:spPr bwMode="auto">
          <a:xfrm>
            <a:off x="1830803" y="1000125"/>
            <a:ext cx="8731209" cy="433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93945" y="1204112"/>
            <a:ext cx="783124" cy="9053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65928" y="255721"/>
            <a:ext cx="7602278" cy="523220"/>
          </a:xfrm>
          <a:prstGeom prst="rect">
            <a:avLst/>
          </a:prstGeom>
        </p:spPr>
        <p:txBody>
          <a:bodyPr wrap="square">
            <a:spAutoFit/>
          </a:bodyPr>
          <a:lstStyle/>
          <a:p>
            <a:pPr lvl="0" eaLnBrk="0" hangingPunct="0">
              <a:spcBef>
                <a:spcPct val="30000"/>
              </a:spcBef>
            </a:pPr>
            <a:r>
              <a:rPr lang="en-US" sz="2800" b="1" dirty="0">
                <a:latin typeface="Calibri"/>
              </a:rPr>
              <a:t>Plagiarism: Text analysis with </a:t>
            </a:r>
            <a:r>
              <a:rPr lang="en-US" sz="2800" b="1" dirty="0" err="1">
                <a:latin typeface="Calibri"/>
              </a:rPr>
              <a:t>iThenticate</a:t>
            </a:r>
            <a:endParaRPr lang="en-US" sz="2800" b="1" dirty="0">
              <a:latin typeface="Calibri"/>
            </a:endParaRPr>
          </a:p>
        </p:txBody>
      </p:sp>
    </p:spTree>
    <p:extLst>
      <p:ext uri="{BB962C8B-B14F-4D97-AF65-F5344CB8AC3E}">
        <p14:creationId xmlns:p14="http://schemas.microsoft.com/office/powerpoint/2010/main" val="398021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09" y="180974"/>
            <a:ext cx="9123218" cy="534194"/>
          </a:xfrm>
        </p:spPr>
        <p:txBody>
          <a:bodyPr>
            <a:normAutofit/>
          </a:bodyPr>
          <a:lstStyle/>
          <a:p>
            <a:r>
              <a:rPr lang="en-US" dirty="0">
                <a:latin typeface="Calibri" panose="020F0502020204030204" pitchFamily="34" charset="0"/>
                <a:cs typeface="Calibri" panose="020F0502020204030204" pitchFamily="34" charset="0"/>
              </a:rPr>
              <a:t>Some Functions of ORI</a:t>
            </a:r>
          </a:p>
        </p:txBody>
      </p:sp>
      <p:sp>
        <p:nvSpPr>
          <p:cNvPr id="6" name="Content Placeholder 5"/>
          <p:cNvSpPr>
            <a:spLocks noGrp="1"/>
          </p:cNvSpPr>
          <p:nvPr>
            <p:ph sz="quarter" idx="2"/>
          </p:nvPr>
        </p:nvSpPr>
        <p:spPr>
          <a:xfrm>
            <a:off x="6347691" y="1788030"/>
            <a:ext cx="5477164" cy="4536570"/>
          </a:xfrm>
        </p:spPr>
        <p:txBody>
          <a:bodyPr>
            <a:noAutofit/>
          </a:bodyPr>
          <a:lstStyle/>
          <a:p>
            <a:r>
              <a:rPr lang="en-US" sz="2400" dirty="0">
                <a:latin typeface="Calibri" panose="020F0502020204030204" pitchFamily="34" charset="0"/>
                <a:cs typeface="Calibri" panose="020F0502020204030204" pitchFamily="34" charset="0"/>
              </a:rPr>
              <a:t>Provides resources for responsible conduct of research (RCR) </a:t>
            </a:r>
          </a:p>
          <a:p>
            <a:r>
              <a:rPr lang="en-US" sz="2400" dirty="0">
                <a:latin typeface="Calibri" panose="020F0502020204030204" pitchFamily="34" charset="0"/>
                <a:cs typeface="Calibri" panose="020F0502020204030204" pitchFamily="34" charset="0"/>
              </a:rPr>
              <a:t>Educational materials, website, newsletter, social media </a:t>
            </a:r>
          </a:p>
          <a:p>
            <a:r>
              <a:rPr lang="en-US" sz="2400" dirty="0">
                <a:latin typeface="Calibri" panose="020F0502020204030204" pitchFamily="34" charset="0"/>
                <a:cs typeface="Calibri" panose="020F0502020204030204" pitchFamily="34" charset="0"/>
              </a:rPr>
              <a:t>Hosts conferences</a:t>
            </a:r>
          </a:p>
          <a:p>
            <a:r>
              <a:rPr lang="en-US" sz="2400" dirty="0">
                <a:latin typeface="Calibri" panose="020F0502020204030204" pitchFamily="34" charset="0"/>
                <a:cs typeface="Calibri" panose="020F0502020204030204" pitchFamily="34" charset="0"/>
              </a:rPr>
              <a:t>Awards grants for research on research integrity </a:t>
            </a:r>
          </a:p>
          <a:p>
            <a:r>
              <a:rPr lang="en-US" sz="2400" dirty="0">
                <a:latin typeface="Calibri" panose="020F0502020204030204" pitchFamily="34" charset="0"/>
                <a:cs typeface="Calibri" panose="020F0502020204030204" pitchFamily="34" charset="0"/>
              </a:rPr>
              <a:t>Administers ORI’s Assurance Program (&gt; 5,000 institutions)</a:t>
            </a:r>
          </a:p>
          <a:p>
            <a:r>
              <a:rPr lang="en-US" sz="2400" dirty="0">
                <a:latin typeface="Calibri" panose="020F0502020204030204" pitchFamily="34" charset="0"/>
                <a:cs typeface="Calibri" panose="020F0502020204030204" pitchFamily="34" charset="0"/>
              </a:rPr>
              <a:t>Reviews institutional policies for responding to misconduct allegations </a:t>
            </a:r>
          </a:p>
        </p:txBody>
      </p:sp>
      <p:sp>
        <p:nvSpPr>
          <p:cNvPr id="8" name="Content Placeholder 7"/>
          <p:cNvSpPr>
            <a:spLocks noGrp="1"/>
          </p:cNvSpPr>
          <p:nvPr>
            <p:ph sz="quarter" idx="4"/>
          </p:nvPr>
        </p:nvSpPr>
        <p:spPr>
          <a:xfrm>
            <a:off x="450272" y="1788030"/>
            <a:ext cx="5458691" cy="4511676"/>
          </a:xfrm>
        </p:spPr>
        <p:txBody>
          <a:bodyPr>
            <a:noAutofit/>
          </a:bodyPr>
          <a:lstStyle/>
          <a:p>
            <a:r>
              <a:rPr lang="en-US" sz="2400" dirty="0">
                <a:latin typeface="Calibri" panose="020F0502020204030204" pitchFamily="34" charset="0"/>
                <a:cs typeface="Calibri" panose="020F0502020204030204" pitchFamily="34" charset="0"/>
              </a:rPr>
              <a:t>Assesses allegations of research misconduct</a:t>
            </a:r>
          </a:p>
          <a:p>
            <a:r>
              <a:rPr lang="en-US" sz="2400" dirty="0">
                <a:latin typeface="Calibri" panose="020F0502020204030204" pitchFamily="34" charset="0"/>
                <a:cs typeface="Calibri" panose="020F0502020204030204" pitchFamily="34" charset="0"/>
              </a:rPr>
              <a:t>Conducts oversight review of misconduct investigations</a:t>
            </a:r>
          </a:p>
          <a:p>
            <a:r>
              <a:rPr lang="en-US" sz="2400" dirty="0">
                <a:latin typeface="Calibri" panose="020F0502020204030204" pitchFamily="34" charset="0"/>
                <a:cs typeface="Calibri" panose="020F0502020204030204" pitchFamily="34" charset="0"/>
              </a:rPr>
              <a:t>Manages compliance program </a:t>
            </a:r>
          </a:p>
          <a:p>
            <a:r>
              <a:rPr lang="en-US" sz="2400" dirty="0">
                <a:latin typeface="Calibri" panose="020F0502020204030204" pitchFamily="34" charset="0"/>
                <a:cs typeface="Calibri" panose="020F0502020204030204" pitchFamily="34" charset="0"/>
              </a:rPr>
              <a:t>Responds to retaliation complaints </a:t>
            </a:r>
          </a:p>
          <a:p>
            <a:r>
              <a:rPr lang="en-US" sz="2400" dirty="0">
                <a:latin typeface="Calibri" panose="020F0502020204030204" pitchFamily="34" charset="0"/>
                <a:cs typeface="Calibri" panose="020F0502020204030204" pitchFamily="34" charset="0"/>
              </a:rPr>
              <a:t>Interacts with other federal agencies  </a:t>
            </a:r>
          </a:p>
          <a:p>
            <a:r>
              <a:rPr lang="en-US" sz="2400" dirty="0">
                <a:latin typeface="Calibri" panose="020F0502020204030204" pitchFamily="34" charset="0"/>
                <a:cs typeface="Calibri" panose="020F0502020204030204" pitchFamily="34" charset="0"/>
              </a:rPr>
              <a:t>Organizes RIO Boot Camps</a:t>
            </a:r>
          </a:p>
          <a:p>
            <a:r>
              <a:rPr lang="en-US" sz="2400" dirty="0">
                <a:latin typeface="Calibri" panose="020F0502020204030204" pitchFamily="34" charset="0"/>
                <a:cs typeface="Calibri" panose="020F0502020204030204" pitchFamily="34" charset="0"/>
              </a:rPr>
              <a:t>Performs Rapid Response for Technical Assistance (RRTA) for advice &amp; technical assistance for institutions</a:t>
            </a:r>
          </a:p>
          <a:p>
            <a:endParaRPr lang="en-US" sz="2400" dirty="0">
              <a:latin typeface="Calibri" panose="020F0502020204030204" pitchFamily="34" charset="0"/>
              <a:cs typeface="Calibri" panose="020F0502020204030204" pitchFamily="34" charset="0"/>
            </a:endParaRPr>
          </a:p>
        </p:txBody>
      </p:sp>
      <p:sp>
        <p:nvSpPr>
          <p:cNvPr id="5" name="Text Placeholder 4"/>
          <p:cNvSpPr>
            <a:spLocks noGrp="1"/>
          </p:cNvSpPr>
          <p:nvPr>
            <p:ph type="body" sz="quarter" idx="1"/>
          </p:nvPr>
        </p:nvSpPr>
        <p:spPr>
          <a:xfrm>
            <a:off x="6883400" y="938168"/>
            <a:ext cx="3886200" cy="640080"/>
          </a:xfrm>
          <a:solidFill>
            <a:schemeClr val="accent4">
              <a:lumMod val="50000"/>
            </a:schemeClr>
          </a:solidFill>
        </p:spPr>
        <p:txBody>
          <a:bodyPr>
            <a:normAutofit fontScale="92500" lnSpcReduction="20000"/>
          </a:bodyPr>
          <a:lstStyle/>
          <a:p>
            <a:pPr algn="ctr"/>
            <a:r>
              <a:rPr lang="en-US" sz="2400" dirty="0">
                <a:latin typeface="Calibri" panose="020F0502020204030204" pitchFamily="34" charset="0"/>
                <a:cs typeface="Calibri" panose="020F0502020204030204" pitchFamily="34" charset="0"/>
              </a:rPr>
              <a:t>Division of Education and Integrity	</a:t>
            </a:r>
          </a:p>
        </p:txBody>
      </p:sp>
      <p:sp>
        <p:nvSpPr>
          <p:cNvPr id="7" name="Text Placeholder 6"/>
          <p:cNvSpPr>
            <a:spLocks noGrp="1"/>
          </p:cNvSpPr>
          <p:nvPr>
            <p:ph type="body" sz="quarter" idx="3"/>
          </p:nvPr>
        </p:nvSpPr>
        <p:spPr>
          <a:xfrm>
            <a:off x="987136" y="938168"/>
            <a:ext cx="3886200" cy="640080"/>
          </a:xfrm>
          <a:solidFill>
            <a:srgbClr val="002060"/>
          </a:solidFill>
        </p:spPr>
        <p:txBody>
          <a:bodyPr>
            <a:normAutofit fontScale="92500" lnSpcReduction="20000"/>
          </a:bodyPr>
          <a:lstStyle/>
          <a:p>
            <a:pPr algn="ctr"/>
            <a:r>
              <a:rPr lang="en-US" sz="2400" dirty="0">
                <a:latin typeface="Calibri" panose="020F0502020204030204" pitchFamily="34" charset="0"/>
                <a:cs typeface="Calibri" panose="020F0502020204030204" pitchFamily="34" charset="0"/>
              </a:rPr>
              <a:t>Division of Investigative Oversight </a:t>
            </a:r>
          </a:p>
        </p:txBody>
      </p:sp>
    </p:spTree>
    <p:extLst>
      <p:ext uri="{BB962C8B-B14F-4D97-AF65-F5344CB8AC3E}">
        <p14:creationId xmlns:p14="http://schemas.microsoft.com/office/powerpoint/2010/main" val="940256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81906" y="2781301"/>
            <a:ext cx="1068786" cy="276999"/>
          </a:xfrm>
          <a:prstGeom prst="rect">
            <a:avLst/>
          </a:prstGeom>
          <a:noFill/>
        </p:spPr>
        <p:txBody>
          <a:bodyPr wrap="square" rtlCol="0">
            <a:spAutoFit/>
          </a:bodyPr>
          <a:lstStyle/>
          <a:p>
            <a:endParaRPr lang="en-US" sz="1200" b="1" dirty="0">
              <a:solidFill>
                <a:prstClr val="white"/>
              </a:solidFill>
            </a:endParaRPr>
          </a:p>
        </p:txBody>
      </p:sp>
      <p:sp>
        <p:nvSpPr>
          <p:cNvPr id="47" name="TextBox 46"/>
          <p:cNvSpPr txBox="1"/>
          <p:nvPr/>
        </p:nvSpPr>
        <p:spPr>
          <a:xfrm>
            <a:off x="8183224" y="2476501"/>
            <a:ext cx="753626" cy="276999"/>
          </a:xfrm>
          <a:prstGeom prst="rect">
            <a:avLst/>
          </a:prstGeom>
          <a:noFill/>
        </p:spPr>
        <p:txBody>
          <a:bodyPr wrap="square" rtlCol="0">
            <a:spAutoFit/>
          </a:bodyPr>
          <a:lstStyle/>
          <a:p>
            <a:endParaRPr lang="en-US" sz="1200" b="1" dirty="0">
              <a:solidFill>
                <a:prstClr val="white"/>
              </a:solidFill>
            </a:endParaRPr>
          </a:p>
        </p:txBody>
      </p:sp>
      <p:sp>
        <p:nvSpPr>
          <p:cNvPr id="50" name="Title 49"/>
          <p:cNvSpPr>
            <a:spLocks noGrp="1"/>
          </p:cNvSpPr>
          <p:nvPr>
            <p:ph type="title"/>
          </p:nvPr>
        </p:nvSpPr>
        <p:spPr>
          <a:xfrm>
            <a:off x="288277" y="142251"/>
            <a:ext cx="11274457" cy="662001"/>
          </a:xfrm>
        </p:spPr>
        <p:txBody>
          <a:bodyPr>
            <a:noAutofit/>
          </a:bodyPr>
          <a:lstStyle/>
          <a:p>
            <a:r>
              <a:rPr lang="en-US" sz="3200" dirty="0"/>
              <a:t>Jurisdiction, Supporting Coordination &amp; Collaboration </a:t>
            </a:r>
          </a:p>
        </p:txBody>
      </p:sp>
      <p:sp>
        <p:nvSpPr>
          <p:cNvPr id="4" name="Slide Number Placeholder 3"/>
          <p:cNvSpPr>
            <a:spLocks noGrp="1"/>
          </p:cNvSpPr>
          <p:nvPr>
            <p:ph type="sldNum" sz="quarter" idx="4294967295"/>
          </p:nvPr>
        </p:nvSpPr>
        <p:spPr>
          <a:xfrm>
            <a:off x="7560439" y="6041362"/>
            <a:ext cx="683339" cy="365125"/>
          </a:xfrm>
        </p:spPr>
        <p:txBody>
          <a:bodyPr/>
          <a:lstStyle/>
          <a:p>
            <a:fld id="{A6BA8C0D-B4AD-4950-9E27-3FDBEFC1AF85}" type="slidenum">
              <a:rPr lang="en-US" smtClean="0">
                <a:solidFill>
                  <a:srgbClr val="002060"/>
                </a:solidFill>
              </a:rPr>
              <a:pPr/>
              <a:t>6</a:t>
            </a:fld>
            <a:endParaRPr lang="en-US" dirty="0">
              <a:solidFill>
                <a:srgbClr val="002060"/>
              </a:solidFill>
            </a:endParaRPr>
          </a:p>
        </p:txBody>
      </p:sp>
      <p:sp>
        <p:nvSpPr>
          <p:cNvPr id="34" name="TextBox 33"/>
          <p:cNvSpPr txBox="1"/>
          <p:nvPr/>
        </p:nvSpPr>
        <p:spPr>
          <a:xfrm>
            <a:off x="7836975" y="3877374"/>
            <a:ext cx="535879" cy="285746"/>
          </a:xfrm>
          <a:prstGeom prst="rect">
            <a:avLst/>
          </a:prstGeom>
          <a:noFill/>
        </p:spPr>
        <p:txBody>
          <a:bodyPr wrap="square" rtlCol="0">
            <a:spAutoFit/>
          </a:bodyPr>
          <a:lstStyle/>
          <a:p>
            <a:r>
              <a:rPr lang="en-US" sz="1200" b="1" dirty="0">
                <a:solidFill>
                  <a:srgbClr val="002060"/>
                </a:solidFill>
              </a:rPr>
              <a:t> </a:t>
            </a:r>
          </a:p>
        </p:txBody>
      </p:sp>
      <p:sp>
        <p:nvSpPr>
          <p:cNvPr id="37" name="TextBox 36"/>
          <p:cNvSpPr txBox="1"/>
          <p:nvPr/>
        </p:nvSpPr>
        <p:spPr>
          <a:xfrm>
            <a:off x="2095395" y="4584833"/>
            <a:ext cx="535879" cy="285746"/>
          </a:xfrm>
          <a:prstGeom prst="rect">
            <a:avLst/>
          </a:prstGeom>
          <a:noFill/>
        </p:spPr>
        <p:txBody>
          <a:bodyPr wrap="square" rtlCol="0">
            <a:spAutoFit/>
          </a:bodyPr>
          <a:lstStyle/>
          <a:p>
            <a:r>
              <a:rPr lang="en-US" sz="1200" b="1" dirty="0">
                <a:solidFill>
                  <a:srgbClr val="002060"/>
                </a:solidFill>
              </a:rPr>
              <a:t> </a:t>
            </a:r>
          </a:p>
        </p:txBody>
      </p:sp>
      <p:sp>
        <p:nvSpPr>
          <p:cNvPr id="57" name="TextBox 56"/>
          <p:cNvSpPr txBox="1"/>
          <p:nvPr/>
        </p:nvSpPr>
        <p:spPr>
          <a:xfrm>
            <a:off x="6229329" y="5449492"/>
            <a:ext cx="612435" cy="285746"/>
          </a:xfrm>
          <a:prstGeom prst="rect">
            <a:avLst/>
          </a:prstGeom>
          <a:noFill/>
        </p:spPr>
        <p:txBody>
          <a:bodyPr wrap="square" rtlCol="0">
            <a:spAutoFit/>
          </a:bodyPr>
          <a:lstStyle/>
          <a:p>
            <a:r>
              <a:rPr lang="en-US" sz="1200" b="1" dirty="0">
                <a:solidFill>
                  <a:srgbClr val="002060"/>
                </a:solidFill>
              </a:rPr>
              <a:t> </a:t>
            </a:r>
          </a:p>
        </p:txBody>
      </p:sp>
      <p:grpSp>
        <p:nvGrpSpPr>
          <p:cNvPr id="3" name="Group 2"/>
          <p:cNvGrpSpPr/>
          <p:nvPr/>
        </p:nvGrpSpPr>
        <p:grpSpPr>
          <a:xfrm>
            <a:off x="3093042" y="1476941"/>
            <a:ext cx="6641677" cy="4380424"/>
            <a:chOff x="1636776" y="1752601"/>
            <a:chExt cx="6766560" cy="4663439"/>
          </a:xfrm>
        </p:grpSpPr>
        <p:sp>
          <p:nvSpPr>
            <p:cNvPr id="51" name="Oval 50"/>
            <p:cNvSpPr/>
            <p:nvPr/>
          </p:nvSpPr>
          <p:spPr>
            <a:xfrm>
              <a:off x="1636776" y="1752601"/>
              <a:ext cx="6766560" cy="4663439"/>
            </a:xfrm>
            <a:prstGeom prst="ellipse">
              <a:avLst/>
            </a:prstGeom>
            <a:solidFill>
              <a:schemeClr val="accent4"/>
            </a:solidFill>
            <a:ln w="3810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dirty="0">
                <a:solidFill>
                  <a:srgbClr val="002060"/>
                </a:solidFill>
              </a:endParaRPr>
            </a:p>
          </p:txBody>
        </p:sp>
        <p:sp>
          <p:nvSpPr>
            <p:cNvPr id="31" name="TextBox 30"/>
            <p:cNvSpPr txBox="1"/>
            <p:nvPr/>
          </p:nvSpPr>
          <p:spPr>
            <a:xfrm>
              <a:off x="4532380" y="5852160"/>
              <a:ext cx="842099" cy="317496"/>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NASA</a:t>
              </a:r>
            </a:p>
          </p:txBody>
        </p:sp>
        <p:sp>
          <p:nvSpPr>
            <p:cNvPr id="32" name="TextBox 31"/>
            <p:cNvSpPr txBox="1"/>
            <p:nvPr/>
          </p:nvSpPr>
          <p:spPr>
            <a:xfrm>
              <a:off x="3014759" y="2211403"/>
              <a:ext cx="688990" cy="317496"/>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DOE</a:t>
              </a:r>
            </a:p>
          </p:txBody>
        </p:sp>
        <p:sp>
          <p:nvSpPr>
            <p:cNvPr id="35" name="TextBox 34"/>
            <p:cNvSpPr txBox="1"/>
            <p:nvPr/>
          </p:nvSpPr>
          <p:spPr>
            <a:xfrm>
              <a:off x="4469294" y="1896981"/>
              <a:ext cx="1129886" cy="307777"/>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NIST/DOC</a:t>
              </a:r>
            </a:p>
          </p:txBody>
        </p:sp>
        <p:sp>
          <p:nvSpPr>
            <p:cNvPr id="38" name="TextBox 37"/>
            <p:cNvSpPr txBox="1"/>
            <p:nvPr/>
          </p:nvSpPr>
          <p:spPr>
            <a:xfrm>
              <a:off x="7732780" y="3947163"/>
              <a:ext cx="602866" cy="317496"/>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DOI</a:t>
              </a:r>
            </a:p>
          </p:txBody>
        </p:sp>
        <p:sp>
          <p:nvSpPr>
            <p:cNvPr id="39" name="TextBox 38"/>
            <p:cNvSpPr txBox="1"/>
            <p:nvPr/>
          </p:nvSpPr>
          <p:spPr>
            <a:xfrm>
              <a:off x="1652725" y="3733801"/>
              <a:ext cx="669851" cy="317496"/>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NSF</a:t>
              </a:r>
            </a:p>
          </p:txBody>
        </p:sp>
        <p:sp>
          <p:nvSpPr>
            <p:cNvPr id="40" name="TextBox 39"/>
            <p:cNvSpPr txBox="1"/>
            <p:nvPr/>
          </p:nvSpPr>
          <p:spPr>
            <a:xfrm>
              <a:off x="6284976" y="2118362"/>
              <a:ext cx="688990" cy="317496"/>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DOD</a:t>
              </a:r>
            </a:p>
          </p:txBody>
        </p:sp>
        <p:sp>
          <p:nvSpPr>
            <p:cNvPr id="52" name="TextBox 51"/>
            <p:cNvSpPr txBox="1"/>
            <p:nvPr/>
          </p:nvSpPr>
          <p:spPr>
            <a:xfrm>
              <a:off x="2785092" y="5277044"/>
              <a:ext cx="535877" cy="317496"/>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VA</a:t>
              </a:r>
            </a:p>
          </p:txBody>
        </p:sp>
        <p:sp>
          <p:nvSpPr>
            <p:cNvPr id="74" name="TextBox 73"/>
            <p:cNvSpPr txBox="1"/>
            <p:nvPr/>
          </p:nvSpPr>
          <p:spPr>
            <a:xfrm>
              <a:off x="6665980" y="5394962"/>
              <a:ext cx="600075" cy="307777"/>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DOJ</a:t>
              </a:r>
              <a:endParaRPr lang="en-US" sz="1200" b="1" dirty="0">
                <a:solidFill>
                  <a:srgbClr val="002060"/>
                </a:solidFill>
                <a:latin typeface="Arial" pitchFamily="34" charset="0"/>
                <a:cs typeface="Arial" pitchFamily="34" charset="0"/>
              </a:endParaRPr>
            </a:p>
          </p:txBody>
        </p:sp>
        <p:sp>
          <p:nvSpPr>
            <p:cNvPr id="56" name="TextBox 55"/>
            <p:cNvSpPr txBox="1"/>
            <p:nvPr/>
          </p:nvSpPr>
          <p:spPr>
            <a:xfrm>
              <a:off x="7275580" y="2726473"/>
              <a:ext cx="755248" cy="307777"/>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USDA</a:t>
              </a:r>
            </a:p>
          </p:txBody>
        </p:sp>
      </p:grpSp>
      <p:grpSp>
        <p:nvGrpSpPr>
          <p:cNvPr id="5" name="Group 4"/>
          <p:cNvGrpSpPr/>
          <p:nvPr/>
        </p:nvGrpSpPr>
        <p:grpSpPr>
          <a:xfrm>
            <a:off x="3702642" y="2034885"/>
            <a:ext cx="5385143" cy="3263847"/>
            <a:chOff x="2246376" y="2240280"/>
            <a:chExt cx="5486400" cy="3474720"/>
          </a:xfrm>
        </p:grpSpPr>
        <p:sp>
          <p:nvSpPr>
            <p:cNvPr id="6" name="Oval 5"/>
            <p:cNvSpPr/>
            <p:nvPr/>
          </p:nvSpPr>
          <p:spPr>
            <a:xfrm>
              <a:off x="2246376" y="2240280"/>
              <a:ext cx="5486400" cy="3474720"/>
            </a:xfrm>
            <a:prstGeom prst="ellipse">
              <a:avLst/>
            </a:prstGeom>
            <a:solidFill>
              <a:schemeClr val="tx1">
                <a:lumMod val="10000"/>
                <a:lumOff val="9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dirty="0">
                <a:solidFill>
                  <a:srgbClr val="002060"/>
                </a:solidFill>
                <a:latin typeface="Arial" pitchFamily="34" charset="0"/>
                <a:cs typeface="Arial" pitchFamily="34" charset="0"/>
              </a:endParaRPr>
            </a:p>
          </p:txBody>
        </p:sp>
        <p:sp>
          <p:nvSpPr>
            <p:cNvPr id="10" name="TextBox 9"/>
            <p:cNvSpPr txBox="1"/>
            <p:nvPr/>
          </p:nvSpPr>
          <p:spPr>
            <a:xfrm>
              <a:off x="3541776" y="2651760"/>
              <a:ext cx="666750" cy="369332"/>
            </a:xfrm>
            <a:prstGeom prst="rect">
              <a:avLst/>
            </a:prstGeom>
            <a:solidFill>
              <a:schemeClr val="tx1">
                <a:lumMod val="10000"/>
                <a:lumOff val="90000"/>
              </a:schemeClr>
            </a:solidFill>
          </p:spPr>
          <p:txBody>
            <a:bodyPr wrap="square" rtlCol="0">
              <a:spAutoFit/>
            </a:bodyPr>
            <a:lstStyle/>
            <a:p>
              <a:r>
                <a:rPr lang="en-US" b="1" dirty="0">
                  <a:solidFill>
                    <a:srgbClr val="002060"/>
                  </a:solidFill>
                  <a:latin typeface="Arial" pitchFamily="34" charset="0"/>
                  <a:cs typeface="Arial" pitchFamily="34" charset="0"/>
                </a:rPr>
                <a:t>FDA</a:t>
              </a:r>
            </a:p>
          </p:txBody>
        </p:sp>
        <p:sp>
          <p:nvSpPr>
            <p:cNvPr id="11" name="TextBox 10"/>
            <p:cNvSpPr txBox="1"/>
            <p:nvPr/>
          </p:nvSpPr>
          <p:spPr>
            <a:xfrm>
              <a:off x="5751576" y="2651760"/>
              <a:ext cx="609600" cy="307777"/>
            </a:xfrm>
            <a:prstGeom prst="rect">
              <a:avLst/>
            </a:prstGeom>
            <a:solidFill>
              <a:schemeClr val="tx1">
                <a:lumMod val="10000"/>
                <a:lumOff val="90000"/>
              </a:schemeClr>
            </a:solidFill>
          </p:spPr>
          <p:txBody>
            <a:bodyPr wrap="square" rtlCol="0">
              <a:spAutoFit/>
            </a:bodyPr>
            <a:lstStyle/>
            <a:p>
              <a:r>
                <a:rPr lang="en-US" sz="1400" b="1" dirty="0">
                  <a:solidFill>
                    <a:srgbClr val="FF0000"/>
                  </a:solidFill>
                  <a:latin typeface="Arial" pitchFamily="34" charset="0"/>
                  <a:cs typeface="Arial" pitchFamily="34" charset="0"/>
                </a:rPr>
                <a:t>OIG</a:t>
              </a:r>
            </a:p>
          </p:txBody>
        </p:sp>
        <p:sp>
          <p:nvSpPr>
            <p:cNvPr id="12" name="TextBox 11"/>
            <p:cNvSpPr txBox="1"/>
            <p:nvPr/>
          </p:nvSpPr>
          <p:spPr>
            <a:xfrm>
              <a:off x="4684776" y="2362200"/>
              <a:ext cx="838200" cy="369332"/>
            </a:xfrm>
            <a:prstGeom prst="rect">
              <a:avLst/>
            </a:prstGeom>
            <a:solidFill>
              <a:schemeClr val="tx1">
                <a:lumMod val="10000"/>
                <a:lumOff val="90000"/>
              </a:schemeClr>
            </a:solidFill>
          </p:spPr>
          <p:txBody>
            <a:bodyPr wrap="square" rtlCol="0">
              <a:spAutoFit/>
            </a:bodyPr>
            <a:lstStyle/>
            <a:p>
              <a:r>
                <a:rPr lang="en-US" b="1" dirty="0">
                  <a:solidFill>
                    <a:srgbClr val="002060"/>
                  </a:solidFill>
                  <a:latin typeface="Arial" pitchFamily="34" charset="0"/>
                  <a:cs typeface="Arial" pitchFamily="34" charset="0"/>
                </a:rPr>
                <a:t>CDC</a:t>
              </a:r>
            </a:p>
          </p:txBody>
        </p:sp>
        <p:sp>
          <p:nvSpPr>
            <p:cNvPr id="18" name="TextBox 17"/>
            <p:cNvSpPr txBox="1"/>
            <p:nvPr/>
          </p:nvSpPr>
          <p:spPr>
            <a:xfrm>
              <a:off x="6437376" y="3261361"/>
              <a:ext cx="762000" cy="276999"/>
            </a:xfrm>
            <a:prstGeom prst="rect">
              <a:avLst/>
            </a:prstGeom>
            <a:solidFill>
              <a:schemeClr val="tx1">
                <a:lumMod val="10000"/>
                <a:lumOff val="90000"/>
              </a:schemeClr>
            </a:solidFill>
          </p:spPr>
          <p:txBody>
            <a:bodyPr wrap="square" rtlCol="0">
              <a:spAutoFit/>
            </a:bodyPr>
            <a:lstStyle/>
            <a:p>
              <a:r>
                <a:rPr lang="en-US" sz="1200" dirty="0">
                  <a:solidFill>
                    <a:srgbClr val="002060"/>
                  </a:solidFill>
                  <a:latin typeface="Arial" pitchFamily="34" charset="0"/>
                  <a:cs typeface="Arial" pitchFamily="34" charset="0"/>
                </a:rPr>
                <a:t>AHRQ</a:t>
              </a:r>
            </a:p>
          </p:txBody>
        </p:sp>
        <p:sp>
          <p:nvSpPr>
            <p:cNvPr id="26" name="TextBox 25"/>
            <p:cNvSpPr txBox="1"/>
            <p:nvPr/>
          </p:nvSpPr>
          <p:spPr>
            <a:xfrm>
              <a:off x="4303777" y="5013961"/>
              <a:ext cx="600075" cy="276999"/>
            </a:xfrm>
            <a:prstGeom prst="rect">
              <a:avLst/>
            </a:prstGeom>
            <a:solidFill>
              <a:schemeClr val="tx1">
                <a:lumMod val="10000"/>
                <a:lumOff val="90000"/>
              </a:schemeClr>
            </a:solidFill>
          </p:spPr>
          <p:txBody>
            <a:bodyPr wrap="square" rtlCol="0">
              <a:spAutoFit/>
            </a:bodyPr>
            <a:lstStyle/>
            <a:p>
              <a:endParaRPr lang="en-US" sz="1200" strike="sngStrike" dirty="0">
                <a:solidFill>
                  <a:srgbClr val="002060"/>
                </a:solidFill>
                <a:latin typeface="Arial" pitchFamily="34" charset="0"/>
                <a:cs typeface="Arial" pitchFamily="34" charset="0"/>
              </a:endParaRPr>
            </a:p>
          </p:txBody>
        </p:sp>
        <p:sp>
          <p:nvSpPr>
            <p:cNvPr id="27" name="TextBox 26"/>
            <p:cNvSpPr txBox="1"/>
            <p:nvPr/>
          </p:nvSpPr>
          <p:spPr>
            <a:xfrm>
              <a:off x="4608543" y="5296264"/>
              <a:ext cx="800100" cy="369332"/>
            </a:xfrm>
            <a:prstGeom prst="rect">
              <a:avLst/>
            </a:prstGeom>
            <a:solidFill>
              <a:schemeClr val="tx1">
                <a:lumMod val="10000"/>
                <a:lumOff val="90000"/>
              </a:schemeClr>
            </a:solidFill>
          </p:spPr>
          <p:txBody>
            <a:bodyPr wrap="square" rtlCol="0">
              <a:spAutoFit/>
            </a:bodyPr>
            <a:lstStyle/>
            <a:p>
              <a:r>
                <a:rPr lang="en-US" b="1" dirty="0">
                  <a:solidFill>
                    <a:srgbClr val="002060"/>
                  </a:solidFill>
                  <a:latin typeface="Arial" pitchFamily="34" charset="0"/>
                  <a:cs typeface="Arial" pitchFamily="34" charset="0"/>
                </a:rPr>
                <a:t>NIH</a:t>
              </a:r>
            </a:p>
          </p:txBody>
        </p:sp>
        <p:sp>
          <p:nvSpPr>
            <p:cNvPr id="28" name="TextBox 27"/>
            <p:cNvSpPr txBox="1"/>
            <p:nvPr/>
          </p:nvSpPr>
          <p:spPr>
            <a:xfrm>
              <a:off x="5751577" y="4785362"/>
              <a:ext cx="533399" cy="276999"/>
            </a:xfrm>
            <a:prstGeom prst="rect">
              <a:avLst/>
            </a:prstGeom>
            <a:solidFill>
              <a:schemeClr val="tx1">
                <a:lumMod val="10000"/>
                <a:lumOff val="90000"/>
              </a:schemeClr>
            </a:solidFill>
          </p:spPr>
          <p:txBody>
            <a:bodyPr wrap="square" rtlCol="0">
              <a:spAutoFit/>
            </a:bodyPr>
            <a:lstStyle/>
            <a:p>
              <a:endParaRPr lang="en-US" sz="1200" strike="sngStrike" dirty="0">
                <a:solidFill>
                  <a:srgbClr val="002060"/>
                </a:solidFill>
                <a:latin typeface="Arial" pitchFamily="34" charset="0"/>
                <a:cs typeface="Arial" pitchFamily="34" charset="0"/>
              </a:endParaRPr>
            </a:p>
          </p:txBody>
        </p:sp>
        <p:sp>
          <p:nvSpPr>
            <p:cNvPr id="30" name="TextBox 29"/>
            <p:cNvSpPr txBox="1"/>
            <p:nvPr/>
          </p:nvSpPr>
          <p:spPr>
            <a:xfrm>
              <a:off x="6513576" y="4251961"/>
              <a:ext cx="666750" cy="276999"/>
            </a:xfrm>
            <a:prstGeom prst="rect">
              <a:avLst/>
            </a:prstGeom>
            <a:solidFill>
              <a:schemeClr val="tx1">
                <a:lumMod val="10000"/>
                <a:lumOff val="90000"/>
              </a:schemeClr>
            </a:solidFill>
          </p:spPr>
          <p:txBody>
            <a:bodyPr wrap="square" rtlCol="0">
              <a:spAutoFit/>
            </a:bodyPr>
            <a:lstStyle/>
            <a:p>
              <a:endParaRPr lang="en-US" sz="1200" strike="sngStrike" dirty="0">
                <a:solidFill>
                  <a:srgbClr val="002060"/>
                </a:solidFill>
                <a:latin typeface="Arial" pitchFamily="34" charset="0"/>
                <a:cs typeface="Arial" pitchFamily="34" charset="0"/>
              </a:endParaRPr>
            </a:p>
          </p:txBody>
        </p:sp>
        <p:sp>
          <p:nvSpPr>
            <p:cNvPr id="48" name="TextBox 47"/>
            <p:cNvSpPr txBox="1"/>
            <p:nvPr/>
          </p:nvSpPr>
          <p:spPr>
            <a:xfrm>
              <a:off x="6665976" y="4023360"/>
              <a:ext cx="752477" cy="307777"/>
            </a:xfrm>
            <a:prstGeom prst="rect">
              <a:avLst/>
            </a:prstGeom>
            <a:solidFill>
              <a:schemeClr val="tx1">
                <a:lumMod val="10000"/>
                <a:lumOff val="90000"/>
              </a:schemeClr>
            </a:solidFill>
          </p:spPr>
          <p:txBody>
            <a:bodyPr wrap="square" rtlCol="0">
              <a:spAutoFit/>
            </a:bodyPr>
            <a:lstStyle/>
            <a:p>
              <a:r>
                <a:rPr lang="en-US" sz="1400" b="1" dirty="0">
                  <a:solidFill>
                    <a:srgbClr val="FF0000"/>
                  </a:solidFill>
                  <a:latin typeface="Arial" pitchFamily="34" charset="0"/>
                  <a:cs typeface="Arial" pitchFamily="34" charset="0"/>
                </a:rPr>
                <a:t>OHRP</a:t>
              </a:r>
            </a:p>
          </p:txBody>
        </p:sp>
        <p:sp>
          <p:nvSpPr>
            <p:cNvPr id="49" name="TextBox 48"/>
            <p:cNvSpPr txBox="1"/>
            <p:nvPr/>
          </p:nvSpPr>
          <p:spPr>
            <a:xfrm>
              <a:off x="6284976" y="4785360"/>
              <a:ext cx="600075" cy="307777"/>
            </a:xfrm>
            <a:prstGeom prst="rect">
              <a:avLst/>
            </a:prstGeom>
            <a:solidFill>
              <a:schemeClr val="tx1">
                <a:lumMod val="10000"/>
                <a:lumOff val="90000"/>
              </a:schemeClr>
            </a:solidFill>
          </p:spPr>
          <p:txBody>
            <a:bodyPr wrap="square" rtlCol="0">
              <a:spAutoFit/>
            </a:bodyPr>
            <a:lstStyle/>
            <a:p>
              <a:r>
                <a:rPr lang="en-US" sz="1400" dirty="0">
                  <a:solidFill>
                    <a:srgbClr val="002060"/>
                  </a:solidFill>
                  <a:latin typeface="Arial" pitchFamily="34" charset="0"/>
                  <a:cs typeface="Arial" pitchFamily="34" charset="0"/>
                </a:rPr>
                <a:t>IHS</a:t>
              </a:r>
            </a:p>
          </p:txBody>
        </p:sp>
        <p:sp>
          <p:nvSpPr>
            <p:cNvPr id="53" name="TextBox 52"/>
            <p:cNvSpPr txBox="1"/>
            <p:nvPr/>
          </p:nvSpPr>
          <p:spPr>
            <a:xfrm>
              <a:off x="2398776" y="4023360"/>
              <a:ext cx="914399" cy="276999"/>
            </a:xfrm>
            <a:prstGeom prst="rect">
              <a:avLst/>
            </a:prstGeom>
            <a:solidFill>
              <a:schemeClr val="tx1">
                <a:lumMod val="10000"/>
                <a:lumOff val="90000"/>
              </a:schemeClr>
            </a:solidFill>
          </p:spPr>
          <p:txBody>
            <a:bodyPr wrap="square" rtlCol="0">
              <a:spAutoFit/>
            </a:bodyPr>
            <a:lstStyle/>
            <a:p>
              <a:r>
                <a:rPr lang="en-US" sz="1200" dirty="0">
                  <a:solidFill>
                    <a:srgbClr val="002060"/>
                  </a:solidFill>
                  <a:latin typeface="Arial" pitchFamily="34" charset="0"/>
                  <a:cs typeface="Arial" pitchFamily="34" charset="0"/>
                </a:rPr>
                <a:t>SAMHSA</a:t>
              </a:r>
            </a:p>
          </p:txBody>
        </p:sp>
        <p:sp>
          <p:nvSpPr>
            <p:cNvPr id="55" name="TextBox 54"/>
            <p:cNvSpPr txBox="1"/>
            <p:nvPr/>
          </p:nvSpPr>
          <p:spPr>
            <a:xfrm>
              <a:off x="2474976" y="3489961"/>
              <a:ext cx="800100" cy="307777"/>
            </a:xfrm>
            <a:prstGeom prst="rect">
              <a:avLst/>
            </a:prstGeom>
            <a:solidFill>
              <a:schemeClr val="tx1">
                <a:lumMod val="10000"/>
                <a:lumOff val="90000"/>
              </a:schemeClr>
            </a:solidFill>
          </p:spPr>
          <p:txBody>
            <a:bodyPr wrap="square" rtlCol="0">
              <a:spAutoFit/>
            </a:bodyPr>
            <a:lstStyle/>
            <a:p>
              <a:r>
                <a:rPr lang="en-US" sz="1400" b="1" dirty="0">
                  <a:solidFill>
                    <a:srgbClr val="FF0000"/>
                  </a:solidFill>
                  <a:latin typeface="Arial" pitchFamily="34" charset="0"/>
                  <a:cs typeface="Arial" pitchFamily="34" charset="0"/>
                </a:rPr>
                <a:t>OGC</a:t>
              </a:r>
            </a:p>
          </p:txBody>
        </p:sp>
        <p:sp>
          <p:nvSpPr>
            <p:cNvPr id="70" name="TextBox 69"/>
            <p:cNvSpPr txBox="1"/>
            <p:nvPr/>
          </p:nvSpPr>
          <p:spPr>
            <a:xfrm>
              <a:off x="2932176" y="4754880"/>
              <a:ext cx="685800" cy="276999"/>
            </a:xfrm>
            <a:prstGeom prst="rect">
              <a:avLst/>
            </a:prstGeom>
            <a:solidFill>
              <a:schemeClr val="tx1">
                <a:lumMod val="10000"/>
                <a:lumOff val="90000"/>
              </a:schemeClr>
            </a:solidFill>
          </p:spPr>
          <p:txBody>
            <a:bodyPr wrap="square" rtlCol="0">
              <a:spAutoFit/>
            </a:bodyPr>
            <a:lstStyle/>
            <a:p>
              <a:r>
                <a:rPr lang="en-US" sz="1200" dirty="0">
                  <a:solidFill>
                    <a:srgbClr val="002060"/>
                  </a:solidFill>
                  <a:latin typeface="Arial" pitchFamily="34" charset="0"/>
                  <a:cs typeface="Arial" pitchFamily="34" charset="0"/>
                </a:rPr>
                <a:t>HRSA</a:t>
              </a:r>
            </a:p>
          </p:txBody>
        </p:sp>
      </p:grpSp>
      <p:grpSp>
        <p:nvGrpSpPr>
          <p:cNvPr id="7" name="Group 6"/>
          <p:cNvGrpSpPr/>
          <p:nvPr/>
        </p:nvGrpSpPr>
        <p:grpSpPr>
          <a:xfrm>
            <a:off x="1873844" y="906477"/>
            <a:ext cx="8878821" cy="4969390"/>
            <a:chOff x="417577" y="1219201"/>
            <a:chExt cx="9045769" cy="5290457"/>
          </a:xfrm>
        </p:grpSpPr>
        <p:sp>
          <p:nvSpPr>
            <p:cNvPr id="59" name="TextBox 58"/>
            <p:cNvSpPr txBox="1"/>
            <p:nvPr/>
          </p:nvSpPr>
          <p:spPr>
            <a:xfrm>
              <a:off x="7046977" y="5877581"/>
              <a:ext cx="1600200" cy="523220"/>
            </a:xfrm>
            <a:prstGeom prst="rect">
              <a:avLst/>
            </a:prstGeom>
            <a:noFill/>
          </p:spPr>
          <p:txBody>
            <a:bodyPr wrap="square" rtlCol="0">
              <a:spAutoFit/>
            </a:bodyPr>
            <a:lstStyle/>
            <a:p>
              <a:pPr algn="ctr"/>
              <a:r>
                <a:rPr lang="en-US" sz="1400" dirty="0">
                  <a:latin typeface="Arial" pitchFamily="34" charset="0"/>
                  <a:cs typeface="Arial" pitchFamily="34" charset="0"/>
                </a:rPr>
                <a:t>US Colleges &amp; Universities</a:t>
              </a:r>
            </a:p>
          </p:txBody>
        </p:sp>
        <p:sp>
          <p:nvSpPr>
            <p:cNvPr id="60" name="TextBox 59"/>
            <p:cNvSpPr txBox="1"/>
            <p:nvPr/>
          </p:nvSpPr>
          <p:spPr>
            <a:xfrm>
              <a:off x="896806" y="1481317"/>
              <a:ext cx="1676400" cy="738664"/>
            </a:xfrm>
            <a:prstGeom prst="rect">
              <a:avLst/>
            </a:prstGeom>
            <a:noFill/>
          </p:spPr>
          <p:txBody>
            <a:bodyPr wrap="square" rtlCol="0">
              <a:spAutoFit/>
            </a:bodyPr>
            <a:lstStyle/>
            <a:p>
              <a:pPr algn="ctr"/>
              <a:r>
                <a:rPr lang="en-US" sz="1400" dirty="0">
                  <a:latin typeface="Arial" pitchFamily="34" charset="0"/>
                  <a:cs typeface="Arial" pitchFamily="34" charset="0"/>
                </a:rPr>
                <a:t>Association of  American Medical Colleges</a:t>
              </a:r>
            </a:p>
          </p:txBody>
        </p:sp>
        <p:sp>
          <p:nvSpPr>
            <p:cNvPr id="62" name="TextBox 61"/>
            <p:cNvSpPr txBox="1"/>
            <p:nvPr/>
          </p:nvSpPr>
          <p:spPr>
            <a:xfrm>
              <a:off x="722376" y="2620481"/>
              <a:ext cx="861133" cy="523220"/>
            </a:xfrm>
            <a:prstGeom prst="rect">
              <a:avLst/>
            </a:prstGeom>
            <a:noFill/>
          </p:spPr>
          <p:txBody>
            <a:bodyPr wrap="none" rtlCol="0">
              <a:spAutoFit/>
            </a:bodyPr>
            <a:lstStyle/>
            <a:p>
              <a:r>
                <a:rPr lang="en-US" sz="1400" dirty="0">
                  <a:latin typeface="Arial" pitchFamily="34" charset="0"/>
                  <a:cs typeface="Arial" pitchFamily="34" charset="0"/>
                </a:rPr>
                <a:t>Medical</a:t>
              </a:r>
            </a:p>
            <a:p>
              <a:r>
                <a:rPr lang="en-US" sz="1400" dirty="0">
                  <a:latin typeface="Arial" pitchFamily="34" charset="0"/>
                  <a:cs typeface="Arial" pitchFamily="34" charset="0"/>
                </a:rPr>
                <a:t> Centers</a:t>
              </a:r>
            </a:p>
          </p:txBody>
        </p:sp>
        <p:sp>
          <p:nvSpPr>
            <p:cNvPr id="63" name="TextBox 62"/>
            <p:cNvSpPr txBox="1"/>
            <p:nvPr/>
          </p:nvSpPr>
          <p:spPr>
            <a:xfrm>
              <a:off x="2551176" y="6201881"/>
              <a:ext cx="1184940" cy="307777"/>
            </a:xfrm>
            <a:prstGeom prst="rect">
              <a:avLst/>
            </a:prstGeom>
            <a:noFill/>
          </p:spPr>
          <p:txBody>
            <a:bodyPr wrap="none" rtlCol="0">
              <a:spAutoFit/>
            </a:bodyPr>
            <a:lstStyle/>
            <a:p>
              <a:r>
                <a:rPr lang="en-US" sz="1400" dirty="0">
                  <a:latin typeface="Arial" pitchFamily="34" charset="0"/>
                  <a:cs typeface="Arial" pitchFamily="34" charset="0"/>
                </a:rPr>
                <a:t>Clinical sites</a:t>
              </a:r>
            </a:p>
          </p:txBody>
        </p:sp>
        <p:sp>
          <p:nvSpPr>
            <p:cNvPr id="64" name="TextBox 63"/>
            <p:cNvSpPr txBox="1"/>
            <p:nvPr/>
          </p:nvSpPr>
          <p:spPr>
            <a:xfrm>
              <a:off x="546413" y="3763481"/>
              <a:ext cx="1090363" cy="523220"/>
            </a:xfrm>
            <a:prstGeom prst="rect">
              <a:avLst/>
            </a:prstGeom>
            <a:noFill/>
          </p:spPr>
          <p:txBody>
            <a:bodyPr wrap="none" rtlCol="0">
              <a:spAutoFit/>
            </a:bodyPr>
            <a:lstStyle/>
            <a:p>
              <a:pPr algn="ctr"/>
              <a:r>
                <a:rPr lang="en-US" sz="1400" dirty="0">
                  <a:latin typeface="Arial" pitchFamily="34" charset="0"/>
                  <a:cs typeface="Arial" pitchFamily="34" charset="0"/>
                </a:rPr>
                <a:t>Biotech </a:t>
              </a:r>
            </a:p>
            <a:p>
              <a:pPr algn="ctr"/>
              <a:r>
                <a:rPr lang="en-US" sz="1400" dirty="0">
                  <a:latin typeface="Arial" pitchFamily="34" charset="0"/>
                  <a:cs typeface="Arial" pitchFamily="34" charset="0"/>
                </a:rPr>
                <a:t>Companies</a:t>
              </a:r>
            </a:p>
          </p:txBody>
        </p:sp>
        <p:sp>
          <p:nvSpPr>
            <p:cNvPr id="65" name="TextBox 64"/>
            <p:cNvSpPr txBox="1"/>
            <p:nvPr/>
          </p:nvSpPr>
          <p:spPr>
            <a:xfrm>
              <a:off x="4009604" y="1219201"/>
              <a:ext cx="2362200" cy="307777"/>
            </a:xfrm>
            <a:prstGeom prst="rect">
              <a:avLst/>
            </a:prstGeom>
            <a:noFill/>
          </p:spPr>
          <p:txBody>
            <a:bodyPr wrap="square" rtlCol="0">
              <a:spAutoFit/>
            </a:bodyPr>
            <a:lstStyle/>
            <a:p>
              <a:r>
                <a:rPr lang="en-US" sz="1400" dirty="0">
                  <a:latin typeface="Arial" pitchFamily="34" charset="0"/>
                  <a:cs typeface="Arial" pitchFamily="34" charset="0"/>
                </a:rPr>
                <a:t>International Universities</a:t>
              </a:r>
            </a:p>
          </p:txBody>
        </p:sp>
        <p:sp>
          <p:nvSpPr>
            <p:cNvPr id="75" name="TextBox 74"/>
            <p:cNvSpPr txBox="1"/>
            <p:nvPr/>
          </p:nvSpPr>
          <p:spPr>
            <a:xfrm>
              <a:off x="8167946" y="4702705"/>
              <a:ext cx="1066800" cy="738664"/>
            </a:xfrm>
            <a:prstGeom prst="rect">
              <a:avLst/>
            </a:prstGeom>
            <a:noFill/>
          </p:spPr>
          <p:txBody>
            <a:bodyPr wrap="square" rtlCol="0">
              <a:spAutoFit/>
            </a:bodyPr>
            <a:lstStyle/>
            <a:p>
              <a:pPr algn="ctr"/>
              <a:r>
                <a:rPr lang="en-US" sz="1400" dirty="0">
                  <a:latin typeface="Arial" pitchFamily="34" charset="0"/>
                  <a:cs typeface="Arial" pitchFamily="34" charset="0"/>
                </a:rPr>
                <a:t>National Academy of Science</a:t>
              </a:r>
            </a:p>
          </p:txBody>
        </p:sp>
        <p:sp>
          <p:nvSpPr>
            <p:cNvPr id="76" name="TextBox 75"/>
            <p:cNvSpPr txBox="1"/>
            <p:nvPr/>
          </p:nvSpPr>
          <p:spPr>
            <a:xfrm>
              <a:off x="7405946" y="1325081"/>
              <a:ext cx="1752600" cy="954107"/>
            </a:xfrm>
            <a:prstGeom prst="rect">
              <a:avLst/>
            </a:prstGeom>
            <a:noFill/>
          </p:spPr>
          <p:txBody>
            <a:bodyPr wrap="square" rtlCol="0">
              <a:spAutoFit/>
            </a:bodyPr>
            <a:lstStyle/>
            <a:p>
              <a:pPr algn="ctr"/>
              <a:r>
                <a:rPr lang="en-US" sz="1400" dirty="0">
                  <a:latin typeface="Arial" pitchFamily="34" charset="0"/>
                  <a:cs typeface="Arial" pitchFamily="34" charset="0"/>
                </a:rPr>
                <a:t>American Association for the Advancement of Science</a:t>
              </a:r>
            </a:p>
          </p:txBody>
        </p:sp>
        <p:sp>
          <p:nvSpPr>
            <p:cNvPr id="77" name="TextBox 76"/>
            <p:cNvSpPr txBox="1"/>
            <p:nvPr/>
          </p:nvSpPr>
          <p:spPr>
            <a:xfrm>
              <a:off x="417577" y="4830281"/>
              <a:ext cx="1600200" cy="954107"/>
            </a:xfrm>
            <a:prstGeom prst="rect">
              <a:avLst/>
            </a:prstGeom>
            <a:noFill/>
          </p:spPr>
          <p:txBody>
            <a:bodyPr wrap="square" rtlCol="0">
              <a:spAutoFit/>
            </a:bodyPr>
            <a:lstStyle/>
            <a:p>
              <a:pPr algn="ctr"/>
              <a:r>
                <a:rPr lang="en-US" sz="1400" dirty="0">
                  <a:latin typeface="Arial" pitchFamily="34" charset="0"/>
                  <a:cs typeface="Arial" pitchFamily="34" charset="0"/>
                </a:rPr>
                <a:t>Association of  American University Professors</a:t>
              </a:r>
            </a:p>
          </p:txBody>
        </p:sp>
        <p:sp>
          <p:nvSpPr>
            <p:cNvPr id="78" name="TextBox 77"/>
            <p:cNvSpPr txBox="1"/>
            <p:nvPr/>
          </p:nvSpPr>
          <p:spPr>
            <a:xfrm>
              <a:off x="8091746" y="2849081"/>
              <a:ext cx="1371600" cy="738664"/>
            </a:xfrm>
            <a:prstGeom prst="rect">
              <a:avLst/>
            </a:prstGeom>
            <a:noFill/>
          </p:spPr>
          <p:txBody>
            <a:bodyPr wrap="square" rtlCol="0">
              <a:spAutoFit/>
            </a:bodyPr>
            <a:lstStyle/>
            <a:p>
              <a:pPr algn="ctr"/>
              <a:r>
                <a:rPr lang="en-US" sz="1400" dirty="0">
                  <a:latin typeface="Arial" pitchFamily="34" charset="0"/>
                  <a:cs typeface="Arial" pitchFamily="34" charset="0"/>
                </a:rPr>
                <a:t>Council of Graduate Schools</a:t>
              </a:r>
            </a:p>
          </p:txBody>
        </p:sp>
      </p:grpSp>
      <p:grpSp>
        <p:nvGrpSpPr>
          <p:cNvPr id="2" name="Group 1"/>
          <p:cNvGrpSpPr/>
          <p:nvPr/>
        </p:nvGrpSpPr>
        <p:grpSpPr>
          <a:xfrm>
            <a:off x="4845643" y="2684272"/>
            <a:ext cx="3066540" cy="2147267"/>
            <a:chOff x="3389376" y="2819400"/>
            <a:chExt cx="3124200" cy="2286000"/>
          </a:xfrm>
          <a:solidFill>
            <a:schemeClr val="bg1"/>
          </a:solidFill>
        </p:grpSpPr>
        <p:sp>
          <p:nvSpPr>
            <p:cNvPr id="68" name="Oval 67"/>
            <p:cNvSpPr/>
            <p:nvPr/>
          </p:nvSpPr>
          <p:spPr>
            <a:xfrm>
              <a:off x="3389376" y="2819400"/>
              <a:ext cx="3124200" cy="2286000"/>
            </a:xfrm>
            <a:prstGeom prst="ellipse">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2" descr="C:\Users\Celeste\Pictures\Office_of_Research_Integrity_logo.png"/>
            <p:cNvPicPr>
              <a:picLocks noChangeAspect="1" noChangeArrowheads="1"/>
            </p:cNvPicPr>
            <p:nvPr/>
          </p:nvPicPr>
          <p:blipFill>
            <a:blip r:embed="rId3" cstate="print"/>
            <a:srcRect/>
            <a:stretch>
              <a:fillRect/>
            </a:stretch>
          </p:blipFill>
          <p:spPr bwMode="auto">
            <a:xfrm>
              <a:off x="3914698" y="3217594"/>
              <a:ext cx="2096541" cy="755098"/>
            </a:xfrm>
            <a:prstGeom prst="rect">
              <a:avLst/>
            </a:prstGeom>
            <a:grpFill/>
          </p:spPr>
        </p:pic>
        <p:sp>
          <p:nvSpPr>
            <p:cNvPr id="66" name="TextBox 65"/>
            <p:cNvSpPr txBox="1"/>
            <p:nvPr/>
          </p:nvSpPr>
          <p:spPr>
            <a:xfrm>
              <a:off x="3637892" y="4050631"/>
              <a:ext cx="2625810" cy="393194"/>
            </a:xfrm>
            <a:prstGeom prst="rect">
              <a:avLst/>
            </a:prstGeom>
            <a:grpFill/>
          </p:spPr>
          <p:txBody>
            <a:bodyPr wrap="square" rtlCol="0">
              <a:spAutoFit/>
            </a:bodyPr>
            <a:lstStyle/>
            <a:p>
              <a:pPr algn="ctr"/>
              <a:r>
                <a:rPr lang="en-US" b="1" dirty="0">
                  <a:solidFill>
                    <a:srgbClr val="002060"/>
                  </a:solidFill>
                  <a:latin typeface="Arial" pitchFamily="34" charset="0"/>
                  <a:cs typeface="Arial" pitchFamily="34" charset="0"/>
                </a:rPr>
                <a:t>Public Health Service</a:t>
              </a:r>
            </a:p>
          </p:txBody>
        </p:sp>
        <p:cxnSp>
          <p:nvCxnSpPr>
            <p:cNvPr id="67" name="Straight Connector 66"/>
            <p:cNvCxnSpPr/>
            <p:nvPr/>
          </p:nvCxnSpPr>
          <p:spPr>
            <a:xfrm>
              <a:off x="4227576" y="4038600"/>
              <a:ext cx="1295400" cy="0"/>
            </a:xfrm>
            <a:prstGeom prst="line">
              <a:avLst/>
            </a:prstGeom>
            <a:grpFill/>
            <a:ln w="28575"/>
          </p:spPr>
          <p:style>
            <a:lnRef idx="1">
              <a:schemeClr val="accent1"/>
            </a:lnRef>
            <a:fillRef idx="0">
              <a:schemeClr val="accent1"/>
            </a:fillRef>
            <a:effectRef idx="0">
              <a:schemeClr val="accent1"/>
            </a:effectRef>
            <a:fontRef idx="minor">
              <a:schemeClr val="tx1"/>
            </a:fontRef>
          </p:style>
        </p:cxnSp>
      </p:grpSp>
      <p:pic>
        <p:nvPicPr>
          <p:cNvPr id="54" name="Picture 53" descr="ORI_logo-round4-4"/>
          <p:cNvPicPr>
            <a:picLocks noChangeAspect="1" noChangeArrowheads="1"/>
          </p:cNvPicPr>
          <p:nvPr/>
        </p:nvPicPr>
        <p:blipFill>
          <a:blip r:embed="rId4" cstate="print"/>
          <a:srcRect l="3305" t="8815" r="5785" b="16254"/>
          <a:stretch>
            <a:fillRect/>
          </a:stretch>
        </p:blipFill>
        <p:spPr bwMode="auto">
          <a:xfrm>
            <a:off x="9755687" y="6041362"/>
            <a:ext cx="2245558" cy="610139"/>
          </a:xfrm>
          <a:prstGeom prst="rect">
            <a:avLst/>
          </a:prstGeom>
          <a:noFill/>
          <a:ln w="9525">
            <a:noFill/>
            <a:miter lim="800000"/>
            <a:headEnd/>
            <a:tailEnd/>
          </a:ln>
        </p:spPr>
      </p:pic>
    </p:spTree>
    <p:extLst>
      <p:ext uri="{BB962C8B-B14F-4D97-AF65-F5344CB8AC3E}">
        <p14:creationId xmlns:p14="http://schemas.microsoft.com/office/powerpoint/2010/main" val="11855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30382" y="1478440"/>
            <a:ext cx="9850582" cy="4174215"/>
          </a:xfrm>
        </p:spPr>
        <p:txBody>
          <a:bodyPr>
            <a:noAutofit/>
          </a:bodyPr>
          <a:lstStyle/>
          <a:p>
            <a:pPr>
              <a:spcBef>
                <a:spcPts val="0"/>
              </a:spcBef>
            </a:pPr>
            <a:r>
              <a:rPr lang="en-US" sz="2400" b="1" dirty="0">
                <a:latin typeface="Calibri" panose="020F0502020204030204" pitchFamily="34" charset="0"/>
                <a:cs typeface="Calibri" panose="020F0502020204030204" pitchFamily="34" charset="0"/>
              </a:rPr>
              <a:t>To be eligible for PHS Funding, Institutions: </a:t>
            </a:r>
          </a:p>
          <a:p>
            <a:pPr lvl="1">
              <a:spcBef>
                <a:spcPts val="0"/>
              </a:spcBef>
            </a:pPr>
            <a:r>
              <a:rPr lang="en-US" sz="2400" dirty="0">
                <a:latin typeface="Calibri" panose="020F0502020204030204" pitchFamily="34" charset="0"/>
                <a:cs typeface="Calibri" panose="020F0502020204030204" pitchFamily="34" charset="0"/>
              </a:rPr>
              <a:t>must register and have an assurance with ORI</a:t>
            </a:r>
          </a:p>
          <a:p>
            <a:pPr lvl="1">
              <a:spcBef>
                <a:spcPts val="0"/>
              </a:spcBef>
            </a:pPr>
            <a:r>
              <a:rPr lang="en-US" sz="2400" dirty="0">
                <a:latin typeface="Calibri" panose="020F0502020204030204" pitchFamily="34" charset="0"/>
                <a:cs typeface="Calibri" panose="020F0502020204030204" pitchFamily="34" charset="0"/>
              </a:rPr>
              <a:t>must have written policies and procedures for responding to allegations of research misconduct</a:t>
            </a:r>
          </a:p>
          <a:p>
            <a:pPr marL="365760" lvl="1" indent="0">
              <a:spcBef>
                <a:spcPts val="0"/>
              </a:spcBef>
              <a:buNone/>
            </a:pPr>
            <a:endParaRPr lang="en-US" sz="2400" b="1" dirty="0">
              <a:latin typeface="Calibri" panose="020F0502020204030204" pitchFamily="34" charset="0"/>
              <a:cs typeface="Calibri" panose="020F0502020204030204" pitchFamily="34" charset="0"/>
            </a:endParaRPr>
          </a:p>
          <a:p>
            <a:pPr>
              <a:spcBef>
                <a:spcPts val="0"/>
              </a:spcBef>
            </a:pPr>
            <a:r>
              <a:rPr lang="en-US" sz="2400" b="1" dirty="0">
                <a:latin typeface="Calibri" panose="020F0502020204030204" pitchFamily="34" charset="0"/>
                <a:cs typeface="Calibri" panose="020F0502020204030204" pitchFamily="34" charset="0"/>
              </a:rPr>
              <a:t>An institution maintains an assurance by:</a:t>
            </a:r>
          </a:p>
          <a:p>
            <a:pPr lvl="1">
              <a:spcBef>
                <a:spcPts val="0"/>
              </a:spcBef>
            </a:pPr>
            <a:r>
              <a:rPr lang="en-US" sz="2400" dirty="0">
                <a:latin typeface="Calibri" panose="020F0502020204030204" pitchFamily="34" charset="0"/>
                <a:cs typeface="Calibri" panose="020F0502020204030204" pitchFamily="34" charset="0"/>
              </a:rPr>
              <a:t>complying with the PHS regulation 42 CFR Part 93</a:t>
            </a:r>
            <a:endParaRPr lang="en-US" sz="2400" b="1" dirty="0">
              <a:latin typeface="Calibri" panose="020F0502020204030204" pitchFamily="34" charset="0"/>
              <a:cs typeface="Calibri" panose="020F0502020204030204" pitchFamily="34" charset="0"/>
            </a:endParaRPr>
          </a:p>
          <a:p>
            <a:pPr lvl="1">
              <a:spcBef>
                <a:spcPts val="0"/>
              </a:spcBef>
            </a:pPr>
            <a:r>
              <a:rPr lang="en-US" sz="2400" dirty="0">
                <a:latin typeface="Calibri" panose="020F0502020204030204" pitchFamily="34" charset="0"/>
                <a:cs typeface="Calibri" panose="020F0502020204030204" pitchFamily="34" charset="0"/>
              </a:rPr>
              <a:t>filing the Annual Report on Research Misconduct cases</a:t>
            </a:r>
          </a:p>
          <a:p>
            <a:pPr lvl="1">
              <a:spcBef>
                <a:spcPts val="0"/>
              </a:spcBef>
            </a:pPr>
            <a:r>
              <a:rPr lang="en-US" sz="2400" dirty="0">
                <a:latin typeface="Calibri" panose="020F0502020204030204" pitchFamily="34" charset="0"/>
                <a:cs typeface="Calibri" panose="020F0502020204030204" pitchFamily="34" charset="0"/>
              </a:rPr>
              <a:t>submitting its policy for review when requested by ORI, and </a:t>
            </a:r>
          </a:p>
          <a:p>
            <a:pPr lvl="1">
              <a:spcBef>
                <a:spcPts val="0"/>
              </a:spcBef>
            </a:pPr>
            <a:r>
              <a:rPr lang="en-US" sz="2400" dirty="0">
                <a:latin typeface="Calibri" panose="020F0502020204030204" pitchFamily="34" charset="0"/>
                <a:cs typeface="Calibri" panose="020F0502020204030204" pitchFamily="34" charset="0"/>
              </a:rPr>
              <a:t>revising its policy when requested by ORI for compliance with the     PHS regulation</a:t>
            </a:r>
          </a:p>
        </p:txBody>
      </p:sp>
      <p:sp>
        <p:nvSpPr>
          <p:cNvPr id="2" name="Title 1"/>
          <p:cNvSpPr>
            <a:spLocks noGrp="1"/>
          </p:cNvSpPr>
          <p:nvPr>
            <p:ph type="title"/>
          </p:nvPr>
        </p:nvSpPr>
        <p:spPr>
          <a:xfrm>
            <a:off x="630382" y="149246"/>
            <a:ext cx="7329054" cy="1143000"/>
          </a:xfrm>
        </p:spPr>
        <p:txBody>
          <a:bodyPr>
            <a:normAutofit/>
          </a:bodyPr>
          <a:lstStyle/>
          <a:p>
            <a:r>
              <a:rPr lang="en-US" dirty="0">
                <a:latin typeface="Calibri" panose="020F0502020204030204" pitchFamily="34" charset="0"/>
                <a:cs typeface="Calibri" panose="020F0502020204030204" pitchFamily="34" charset="0"/>
              </a:rPr>
              <a:t>What are the Institutional Responsibilities?</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ORI Assurance and Compliance Program</a:t>
            </a:r>
            <a:endParaRPr lang="en-US" b="0" dirty="0">
              <a:latin typeface="Calibri" panose="020F0502020204030204" pitchFamily="34" charset="0"/>
              <a:cs typeface="Calibri" panose="020F0502020204030204" pitchFamily="34" charset="0"/>
            </a:endParaRPr>
          </a:p>
        </p:txBody>
      </p:sp>
      <p:sp>
        <p:nvSpPr>
          <p:cNvPr id="4" name="Rectangle 3"/>
          <p:cNvSpPr/>
          <p:nvPr/>
        </p:nvSpPr>
        <p:spPr>
          <a:xfrm>
            <a:off x="2209800" y="2133600"/>
            <a:ext cx="7010400" cy="369332"/>
          </a:xfrm>
          <a:prstGeom prst="rect">
            <a:avLst/>
          </a:prstGeom>
        </p:spPr>
        <p:txBody>
          <a:bodyPr wrap="square">
            <a:spAutoFit/>
          </a:bodyPr>
          <a:lstStyle/>
          <a:p>
            <a:endParaRPr lang="en-US" dirty="0"/>
          </a:p>
        </p:txBody>
      </p:sp>
      <p:pic>
        <p:nvPicPr>
          <p:cNvPr id="6" name="Picture 5" descr="ORI_logo-round4-4"/>
          <p:cNvPicPr>
            <a:picLocks noChangeAspect="1" noChangeArrowheads="1"/>
          </p:cNvPicPr>
          <p:nvPr/>
        </p:nvPicPr>
        <p:blipFill>
          <a:blip r:embed="rId3" cstate="print"/>
          <a:srcRect l="3305" t="8815" r="5785" b="16254"/>
          <a:stretch>
            <a:fillRect/>
          </a:stretch>
        </p:blipFill>
        <p:spPr bwMode="auto">
          <a:xfrm>
            <a:off x="9573492" y="6061722"/>
            <a:ext cx="1524000" cy="561731"/>
          </a:xfrm>
          <a:prstGeom prst="rect">
            <a:avLst/>
          </a:prstGeom>
          <a:noFill/>
          <a:ln w="9525">
            <a:noFill/>
            <a:miter lim="800000"/>
            <a:headEnd/>
            <a:tailEnd/>
          </a:ln>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0802" y="149246"/>
            <a:ext cx="1733630" cy="2202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2349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srcRect/>
          <a:stretch>
            <a:fillRect/>
          </a:stretch>
        </p:blipFill>
        <p:spPr bwMode="auto">
          <a:xfrm>
            <a:off x="1981201" y="750116"/>
            <a:ext cx="6428917" cy="3816531"/>
          </a:xfrm>
          <a:prstGeom prst="rect">
            <a:avLst/>
          </a:prstGeom>
          <a:noFill/>
          <a:ln w="9525">
            <a:noFill/>
            <a:miter lim="800000"/>
            <a:headEnd/>
            <a:tailEnd/>
          </a:ln>
        </p:spPr>
      </p:pic>
      <p:sp>
        <p:nvSpPr>
          <p:cNvPr id="7" name="TextBox 6"/>
          <p:cNvSpPr txBox="1"/>
          <p:nvPr/>
        </p:nvSpPr>
        <p:spPr>
          <a:xfrm>
            <a:off x="342900" y="141129"/>
            <a:ext cx="7721600"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ORI Website: www.ori.hhs.gov/</a:t>
            </a:r>
          </a:p>
        </p:txBody>
      </p:sp>
      <p:pic>
        <p:nvPicPr>
          <p:cNvPr id="2052" name="Picture 4"/>
          <p:cNvPicPr>
            <a:picLocks noChangeAspect="1" noChangeArrowheads="1"/>
          </p:cNvPicPr>
          <p:nvPr/>
        </p:nvPicPr>
        <p:blipFill>
          <a:blip r:embed="rId5" cstate="print"/>
          <a:srcRect/>
          <a:stretch>
            <a:fillRect/>
          </a:stretch>
        </p:blipFill>
        <p:spPr bwMode="auto">
          <a:xfrm>
            <a:off x="6705600" y="1740716"/>
            <a:ext cx="2895600" cy="4108417"/>
          </a:xfrm>
          <a:prstGeom prst="rect">
            <a:avLst/>
          </a:prstGeom>
          <a:noFill/>
          <a:ln w="38100">
            <a:solidFill>
              <a:srgbClr val="FF0000"/>
            </a:solidFill>
            <a:miter lim="800000"/>
            <a:headEnd/>
            <a:tailEnd/>
          </a:ln>
        </p:spPr>
      </p:pic>
      <p:sp>
        <p:nvSpPr>
          <p:cNvPr id="2" name="Oval 1"/>
          <p:cNvSpPr/>
          <p:nvPr/>
        </p:nvSpPr>
        <p:spPr>
          <a:xfrm>
            <a:off x="6705600" y="1636806"/>
            <a:ext cx="2717800" cy="437572"/>
          </a:xfrm>
          <a:prstGeom prst="ellipse">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629398" y="4802574"/>
            <a:ext cx="2717800" cy="437572"/>
          </a:xfrm>
          <a:prstGeom prst="ellipse">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RI_logo-round4-4"/>
          <p:cNvPicPr>
            <a:picLocks noChangeAspect="1" noChangeArrowheads="1"/>
          </p:cNvPicPr>
          <p:nvPr/>
        </p:nvPicPr>
        <p:blipFill>
          <a:blip r:embed="rId6" cstate="print"/>
          <a:srcRect l="3305" t="8815" r="5785" b="16254"/>
          <a:stretch>
            <a:fillRect/>
          </a:stretch>
        </p:blipFill>
        <p:spPr bwMode="auto">
          <a:xfrm>
            <a:off x="9993086" y="6067217"/>
            <a:ext cx="1589314" cy="58580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713627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72282" y="1011768"/>
            <a:ext cx="8578566" cy="935951"/>
          </a:xfrm>
        </p:spPr>
        <p:txBody>
          <a:bodyPr>
            <a:noAutofit/>
          </a:bodyPr>
          <a:lstStyle/>
          <a:p>
            <a:pPr marL="0" indent="0">
              <a:buNone/>
            </a:pPr>
            <a:r>
              <a:rPr lang="en-US" sz="2400" dirty="0">
                <a:solidFill>
                  <a:schemeClr val="tx1"/>
                </a:solidFill>
                <a:latin typeface="Calibri" panose="020F0502020204030204" pitchFamily="34" charset="0"/>
                <a:cs typeface="Calibri" panose="020F0502020204030204" pitchFamily="34" charset="0"/>
              </a:rPr>
              <a:t>Fabrication, falsification, or plagiarism in proposing, performing, or reviewing research, or in reporting research results.</a:t>
            </a:r>
          </a:p>
        </p:txBody>
      </p:sp>
      <p:pic>
        <p:nvPicPr>
          <p:cNvPr id="7" name="Picture 6" descr="ORI_logo-round4-4"/>
          <p:cNvPicPr>
            <a:picLocks noChangeAspect="1" noChangeArrowheads="1"/>
          </p:cNvPicPr>
          <p:nvPr/>
        </p:nvPicPr>
        <p:blipFill>
          <a:blip r:embed="rId3" cstate="print"/>
          <a:srcRect l="3305" t="8815" r="5785" b="16254"/>
          <a:stretch>
            <a:fillRect/>
          </a:stretch>
        </p:blipFill>
        <p:spPr bwMode="auto">
          <a:xfrm>
            <a:off x="9993086" y="6067217"/>
            <a:ext cx="1589314" cy="585805"/>
          </a:xfrm>
          <a:prstGeom prst="rect">
            <a:avLst/>
          </a:prstGeom>
          <a:noFill/>
          <a:ln w="9525">
            <a:noFill/>
            <a:miter lim="800000"/>
            <a:headEnd/>
            <a:tailEnd/>
          </a:ln>
        </p:spPr>
      </p:pic>
      <p:sp>
        <p:nvSpPr>
          <p:cNvPr id="10" name="Rectangle 9"/>
          <p:cNvSpPr/>
          <p:nvPr/>
        </p:nvSpPr>
        <p:spPr>
          <a:xfrm>
            <a:off x="744564" y="2036618"/>
            <a:ext cx="7834003" cy="3785652"/>
          </a:xfrm>
          <a:prstGeom prst="rect">
            <a:avLst/>
          </a:prstGeom>
        </p:spPr>
        <p:txBody>
          <a:bodyPr wrap="square">
            <a:spAutoFit/>
          </a:bodyPr>
          <a:lstStyle/>
          <a:p>
            <a:pPr marL="342900" indent="-342900">
              <a:buAutoNum type="alphaLcParenBoth"/>
            </a:pPr>
            <a:r>
              <a:rPr lang="en-US" sz="2400" dirty="0">
                <a:latin typeface="Calibri" panose="020F0502020204030204" pitchFamily="34" charset="0"/>
                <a:cs typeface="Calibri" panose="020F0502020204030204" pitchFamily="34" charset="0"/>
              </a:rPr>
              <a:t>Fabrication is making up data or results and recording or reporting them.</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 Falsification is manipulating research materials, equipment, or processes, or changing or omitting data or results such that the research is not accurately represented in the research record.</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 (c) Plagiarism is the appropriation of another person's ideas, processes, results, or words without giving appropriate credit.</a:t>
            </a: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8547" y="1246908"/>
            <a:ext cx="2943294" cy="3739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609600" y="84051"/>
            <a:ext cx="10972800" cy="838818"/>
          </a:xfrm>
        </p:spPr>
        <p:txBody>
          <a:bodyPr>
            <a:normAutofit/>
          </a:bodyPr>
          <a:lstStyle/>
          <a:p>
            <a:r>
              <a:rPr lang="en-US" dirty="0">
                <a:solidFill>
                  <a:schemeClr val="tx1"/>
                </a:solidFill>
                <a:latin typeface="Calibri" panose="020F0502020204030204" pitchFamily="34" charset="0"/>
                <a:cs typeface="Calibri" panose="020F0502020204030204" pitchFamily="34" charset="0"/>
              </a:rPr>
              <a:t>Research misconduct - 42 CFR § 93.103</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47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ASH Slide Master">
  <a:themeElements>
    <a:clrScheme name="ASPR1">
      <a:dk1>
        <a:srgbClr val="102B62"/>
      </a:dk1>
      <a:lt1>
        <a:sysClr val="window" lastClr="FFFFFF"/>
      </a:lt1>
      <a:dk2>
        <a:srgbClr val="1F497D"/>
      </a:dk2>
      <a:lt2>
        <a:srgbClr val="EEECE1"/>
      </a:lt2>
      <a:accent1>
        <a:srgbClr val="5482E1"/>
      </a:accent1>
      <a:accent2>
        <a:srgbClr val="C9C9C9"/>
      </a:accent2>
      <a:accent3>
        <a:srgbClr val="00BCB8"/>
      </a:accent3>
      <a:accent4>
        <a:srgbClr val="C15853"/>
      </a:accent4>
      <a:accent5>
        <a:srgbClr val="BACCF3"/>
      </a:accent5>
      <a:accent6>
        <a:srgbClr val="B7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3484</TotalTime>
  <Words>4318</Words>
  <Application>Microsoft Office PowerPoint</Application>
  <PresentationFormat>Widescreen</PresentationFormat>
  <Paragraphs>587</Paragraphs>
  <Slides>48</Slides>
  <Notes>44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6</vt:i4>
      </vt:variant>
      <vt:variant>
        <vt:lpstr>Slide Titles</vt:lpstr>
      </vt:variant>
      <vt:variant>
        <vt:i4>48</vt:i4>
      </vt:variant>
    </vt:vector>
  </HeadingPairs>
  <TitlesOfParts>
    <vt:vector size="61" baseType="lpstr">
      <vt:lpstr>Arial</vt:lpstr>
      <vt:lpstr>Calibri</vt:lpstr>
      <vt:lpstr>Tahoma</vt:lpstr>
      <vt:lpstr>Times New Roman</vt:lpstr>
      <vt:lpstr>Wingdings</vt:lpstr>
      <vt:lpstr>WP Greek Century</vt:lpstr>
      <vt:lpstr>1_OASH Slide Master</vt:lpstr>
      <vt:lpstr>Worksheet</vt:lpstr>
      <vt:lpstr>Image</vt:lpstr>
      <vt:lpstr>Photo Editor Photo</vt:lpstr>
      <vt:lpstr>Bitmap Image</vt:lpstr>
      <vt:lpstr>Drawing</vt:lpstr>
      <vt:lpstr>Document</vt:lpstr>
      <vt:lpstr>How do we Handle  Research Misconduct Investigations? </vt:lpstr>
      <vt:lpstr>Office of Research Integrity -ORI</vt:lpstr>
      <vt:lpstr>Outline</vt:lpstr>
      <vt:lpstr>ORI Divisions, Mission, and Functions</vt:lpstr>
      <vt:lpstr>Some Functions of ORI</vt:lpstr>
      <vt:lpstr>Jurisdiction, Supporting Coordination &amp; Collaboration </vt:lpstr>
      <vt:lpstr>What are the Institutional Responsibilities? ORI Assurance and Compliance Program</vt:lpstr>
      <vt:lpstr>PowerPoint Presentation</vt:lpstr>
      <vt:lpstr>Research misconduct - 42 CFR § 93.103</vt:lpstr>
      <vt:lpstr>Research Misconduct Findings Require….</vt:lpstr>
      <vt:lpstr>What is Not Research Misconduct Under PHS Definition?</vt:lpstr>
      <vt:lpstr>ORI Queries vs Misconduct cases</vt:lpstr>
      <vt:lpstr>Steps in Research Misconduct Proceedings</vt:lpstr>
      <vt:lpstr>What Are the PHS Administrative Actions?</vt:lpstr>
      <vt:lpstr>Institutional Misconduct Findings = PHS Findings?</vt:lpstr>
      <vt:lpstr>Challenge is… Adapting a scientific subject review within a legal context </vt:lpstr>
      <vt:lpstr>Encase - Batch Analysis of 293 (Corrupted)  Raw Stereology data files from 13 experiments</vt:lpstr>
      <vt:lpstr>Is this Figure Authentic?</vt:lpstr>
      <vt:lpstr>Is this Figure Authentic?</vt:lpstr>
      <vt:lpstr>PowerPoint Presentation</vt:lpstr>
      <vt:lpstr>What If The Respondent Admits to FFP?</vt:lpstr>
      <vt:lpstr>Admission Should be in Writing</vt:lpstr>
      <vt:lpstr>What is the Final Finding?  Framing an Issue</vt:lpstr>
      <vt:lpstr>Issues/Findings - Specific and detailed</vt:lpstr>
      <vt:lpstr>Case Summaries and NIH eRA Links to PHS Administrative Action Bulletin Board</vt:lpstr>
      <vt:lpstr>PowerPoint Presentation</vt:lpstr>
      <vt:lpstr>What are Some Tools used to Detect/Confirm Data Manipulations?</vt:lpstr>
      <vt:lpstr>PowerPoint Presentation</vt:lpstr>
      <vt:lpstr>PowerPoint Presentation</vt:lpstr>
      <vt:lpstr>Photoshop Gradient Map</vt:lpstr>
      <vt:lpstr>Functions in Spreadsheets</vt:lpstr>
      <vt:lpstr>Use “Show Formulas” Tools&gt;Options&gt;View&gt;Window Options; check formulas</vt:lpstr>
      <vt:lpstr>Clinical Research Data</vt:lpstr>
      <vt:lpstr>Post Mastectomy treatment (tamoxifen vs. placebo)</vt:lpstr>
      <vt:lpstr>PowerPoint Presentation</vt:lpstr>
      <vt:lpstr>PowerPoint Presentation</vt:lpstr>
      <vt:lpstr>PowerPoint Presentation</vt:lpstr>
      <vt:lpstr>PowerPoint Presentation</vt:lpstr>
      <vt:lpstr>PowerPoint Presentation</vt:lpstr>
      <vt:lpstr>PowerPoint Presentation</vt:lpstr>
      <vt:lpstr>Common Concerns Leading to Questioning Your Research </vt:lpstr>
      <vt:lpstr>ORI Collaboration - US Attorney’s Office</vt:lpstr>
      <vt:lpstr>Involvement of the Vermont U.S. Attorney</vt:lpstr>
      <vt:lpstr>What Made Dr. Poehlman Plead Guilty to a Felony?</vt:lpstr>
      <vt:lpstr>ORI and National Science Foundation (NSF)</vt:lpstr>
      <vt:lpstr>ORI Resources</vt:lpstr>
      <vt:lpstr>Numerical Data Inconsistencies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Monika (HHS/OASH) (CTR)</dc:creator>
  <cp:lastModifiedBy>Appa</cp:lastModifiedBy>
  <cp:revision>211</cp:revision>
  <cp:lastPrinted>2018-08-13T12:25:28Z</cp:lastPrinted>
  <dcterms:created xsi:type="dcterms:W3CDTF">2018-06-27T13:57:09Z</dcterms:created>
  <dcterms:modified xsi:type="dcterms:W3CDTF">2018-08-28T15:00:51Z</dcterms:modified>
</cp:coreProperties>
</file>